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1"/>
  </p:notesMasterIdLst>
  <p:sldIdLst>
    <p:sldId id="256" r:id="rId2"/>
    <p:sldId id="296" r:id="rId3"/>
    <p:sldId id="297" r:id="rId4"/>
    <p:sldId id="317" r:id="rId5"/>
    <p:sldId id="258" r:id="rId6"/>
    <p:sldId id="300" r:id="rId7"/>
    <p:sldId id="301" r:id="rId8"/>
    <p:sldId id="263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3" r:id="rId19"/>
    <p:sldId id="314" r:id="rId20"/>
    <p:sldId id="315" r:id="rId21"/>
    <p:sldId id="259" r:id="rId22"/>
    <p:sldId id="260" r:id="rId23"/>
    <p:sldId id="316" r:id="rId24"/>
    <p:sldId id="261" r:id="rId25"/>
    <p:sldId id="262" r:id="rId26"/>
    <p:sldId id="318" r:id="rId27"/>
    <p:sldId id="319" r:id="rId28"/>
    <p:sldId id="320" r:id="rId29"/>
    <p:sldId id="264" r:id="rId30"/>
    <p:sldId id="325" r:id="rId31"/>
    <p:sldId id="321" r:id="rId32"/>
    <p:sldId id="322" r:id="rId33"/>
    <p:sldId id="323" r:id="rId34"/>
    <p:sldId id="324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8" r:id="rId43"/>
    <p:sldId id="339" r:id="rId44"/>
    <p:sldId id="333" r:id="rId45"/>
    <p:sldId id="334" r:id="rId46"/>
    <p:sldId id="337" r:id="rId47"/>
    <p:sldId id="336" r:id="rId48"/>
    <p:sldId id="335" r:id="rId49"/>
    <p:sldId id="340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B8D0"/>
    <a:srgbClr val="45818E"/>
    <a:srgbClr val="6FD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B33F01-AA30-4339-BCB1-7A73F5E7EBB5}">
  <a:tblStyle styleId="{6DB33F01-AA30-4339-BCB1-7A73F5E7EB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99120EC-3C2F-4B4A-938C-CF81ECD437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42" autoAdjust="0"/>
    <p:restoredTop sz="95660" autoAdjust="0"/>
  </p:normalViewPr>
  <p:slideViewPr>
    <p:cSldViewPr snapToGrid="0">
      <p:cViewPr varScale="1">
        <p:scale>
          <a:sx n="127" d="100"/>
          <a:sy n="127" d="100"/>
        </p:scale>
        <p:origin x="80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5d534253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5d534253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442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155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34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42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48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43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16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71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994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15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5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333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52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239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72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670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79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159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096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752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562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312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191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824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95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49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49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207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120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775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63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0891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106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1453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14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24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4161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118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1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809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00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" name="Google Shape;122;p17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123" name="Google Shape;123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17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19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2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6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" name="Google Shape;186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187" name="Google Shape;187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2" name="Google Shape;192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193" name="Google Shape;193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35" name="Google Shape;35;p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5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50" name="Google Shape;50;p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57" name="Google Shape;57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3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720000" y="4854300"/>
            <a:ext cx="8536500" cy="0"/>
            <a:chOff x="2220050" y="1547100"/>
            <a:chExt cx="8536500" cy="0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" name="Google Shape;99;p14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00" name="Google Shape;10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5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microsoft.com/office/2017/06/relationships/model3d" Target="../media/model3d1.glb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microsoft.com/office/2017/06/relationships/model3d" Target="../media/model3d4.glb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microsoft.com/office/2017/06/relationships/model3d" Target="../media/model3d4.glb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34.jpg"/><Relationship Id="rId4" Type="http://schemas.microsoft.com/office/2017/06/relationships/model3d" Target="../media/model3d5.glb"/><Relationship Id="rId9" Type="http://schemas.openxmlformats.org/officeDocument/2006/relationships/image" Target="../media/image3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microsoft.com/office/2017/06/relationships/model3d" Target="../media/model3d5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2080675" y="1793157"/>
            <a:ext cx="6350100" cy="14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피처 엔지니어링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2080675" y="3313629"/>
            <a:ext cx="63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Feature Engineering : Transform</a:t>
            </a:r>
            <a:endParaRPr dirty="0"/>
          </a:p>
        </p:txBody>
      </p:sp>
      <p:grpSp>
        <p:nvGrpSpPr>
          <p:cNvPr id="207" name="Google Shape;207;p28"/>
          <p:cNvGrpSpPr/>
          <p:nvPr/>
        </p:nvGrpSpPr>
        <p:grpSpPr>
          <a:xfrm>
            <a:off x="2220050" y="1547100"/>
            <a:ext cx="7055100" cy="0"/>
            <a:chOff x="2220050" y="1547100"/>
            <a:chExt cx="7055100" cy="0"/>
          </a:xfrm>
        </p:grpSpPr>
        <p:cxnSp>
          <p:nvCxnSpPr>
            <p:cNvPr id="208" name="Google Shape;208;p2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28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F62AC81-5E83-7D67-B629-A61209007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35798" r="12035" b="32245"/>
          <a:stretch/>
        </p:blipFill>
        <p:spPr>
          <a:xfrm>
            <a:off x="7566409" y="4451951"/>
            <a:ext cx="1446962" cy="6271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7CE139-250A-1C59-7A42-CCCB67C3972C}"/>
              </a:ext>
            </a:extLst>
          </p:cNvPr>
          <p:cNvSpPr/>
          <p:nvPr/>
        </p:nvSpPr>
        <p:spPr>
          <a:xfrm>
            <a:off x="7807568" y="0"/>
            <a:ext cx="133643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40;p31">
            <a:extLst>
              <a:ext uri="{FF2B5EF4-FFF2-40B4-BE49-F238E27FC236}">
                <a16:creationId xmlns:a16="http://schemas.microsoft.com/office/drawing/2014/main" id="{16F8C99C-42E0-5200-EA8E-CADF9E88D345}"/>
              </a:ext>
            </a:extLst>
          </p:cNvPr>
          <p:cNvSpPr txBox="1">
            <a:spLocks/>
          </p:cNvSpPr>
          <p:nvPr/>
        </p:nvSpPr>
        <p:spPr>
          <a:xfrm>
            <a:off x="395744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넷플릭스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영화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 10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1ECD98-F0A4-0DF9-E8E3-CA8A7DF2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9" y="1066250"/>
            <a:ext cx="7169499" cy="33336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318DEB-530C-316C-AEEA-E24FA3B6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12" y="1066250"/>
            <a:ext cx="55266" cy="33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6898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7CE139-250A-1C59-7A42-CCCB67C3972C}"/>
              </a:ext>
            </a:extLst>
          </p:cNvPr>
          <p:cNvSpPr/>
          <p:nvPr/>
        </p:nvSpPr>
        <p:spPr>
          <a:xfrm>
            <a:off x="7807569" y="0"/>
            <a:ext cx="133643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40;p31">
            <a:extLst>
              <a:ext uri="{FF2B5EF4-FFF2-40B4-BE49-F238E27FC236}">
                <a16:creationId xmlns:a16="http://schemas.microsoft.com/office/drawing/2014/main" id="{16F8C99C-42E0-5200-EA8E-CADF9E88D345}"/>
              </a:ext>
            </a:extLst>
          </p:cNvPr>
          <p:cNvSpPr txBox="1">
            <a:spLocks/>
          </p:cNvSpPr>
          <p:nvPr/>
        </p:nvSpPr>
        <p:spPr>
          <a:xfrm>
            <a:off x="395744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넷플릭스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영화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 10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96A59A73-7B3A-787B-635B-0664F3861E0D}"/>
              </a:ext>
            </a:extLst>
          </p:cNvPr>
          <p:cNvSpPr txBox="1">
            <a:spLocks/>
          </p:cNvSpPr>
          <p:nvPr/>
        </p:nvSpPr>
        <p:spPr>
          <a:xfrm>
            <a:off x="6384173" y="1264403"/>
            <a:ext cx="133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시청 시간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Google Shape;240;p31">
            <a:extLst>
              <a:ext uri="{FF2B5EF4-FFF2-40B4-BE49-F238E27FC236}">
                <a16:creationId xmlns:a16="http://schemas.microsoft.com/office/drawing/2014/main" id="{09CEDED9-1943-EE82-BEB1-7ED57664ECA8}"/>
              </a:ext>
            </a:extLst>
          </p:cNvPr>
          <p:cNvSpPr txBox="1">
            <a:spLocks/>
          </p:cNvSpPr>
          <p:nvPr/>
        </p:nvSpPr>
        <p:spPr>
          <a:xfrm>
            <a:off x="356716" y="1264403"/>
            <a:ext cx="1562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제목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325F5F4-A9A8-D947-B8EA-53A2D5A1F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14" r="67344" b="47285"/>
          <a:stretch/>
        </p:blipFill>
        <p:spPr>
          <a:xfrm>
            <a:off x="408110" y="1874016"/>
            <a:ext cx="4902845" cy="1494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008576-48EC-0559-92CA-B19714A7B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7" t="31767" b="47573"/>
          <a:stretch/>
        </p:blipFill>
        <p:spPr>
          <a:xfrm>
            <a:off x="5054322" y="1874016"/>
            <a:ext cx="2512088" cy="14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0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F3C5E621-A2A8-5DE8-CF89-C9AA29FEF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58" r="62011" b="46998"/>
          <a:stretch/>
        </p:blipFill>
        <p:spPr>
          <a:xfrm>
            <a:off x="395743" y="3254514"/>
            <a:ext cx="5120801" cy="14924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3DD500-C4C9-A4B9-DD7D-8D5961AC6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40" t="31609" b="46701"/>
          <a:stretch/>
        </p:blipFill>
        <p:spPr>
          <a:xfrm>
            <a:off x="5516544" y="3254513"/>
            <a:ext cx="2120203" cy="149243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E0D0025-F896-479A-42D0-8FBFD87BD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14" r="67344" b="47285"/>
          <a:stretch/>
        </p:blipFill>
        <p:spPr>
          <a:xfrm>
            <a:off x="408110" y="1270166"/>
            <a:ext cx="4902845" cy="1494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7247550-9E4C-B07E-EF9B-CA03D9FC2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7" t="31767" b="47573"/>
          <a:stretch/>
        </p:blipFill>
        <p:spPr>
          <a:xfrm>
            <a:off x="5054322" y="1270166"/>
            <a:ext cx="2512088" cy="1494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7CE139-250A-1C59-7A42-CCCB67C3972C}"/>
              </a:ext>
            </a:extLst>
          </p:cNvPr>
          <p:cNvSpPr/>
          <p:nvPr/>
        </p:nvSpPr>
        <p:spPr>
          <a:xfrm>
            <a:off x="7807569" y="0"/>
            <a:ext cx="133643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40;p31">
            <a:extLst>
              <a:ext uri="{FF2B5EF4-FFF2-40B4-BE49-F238E27FC236}">
                <a16:creationId xmlns:a16="http://schemas.microsoft.com/office/drawing/2014/main" id="{16F8C99C-42E0-5200-EA8E-CADF9E88D345}"/>
              </a:ext>
            </a:extLst>
          </p:cNvPr>
          <p:cNvSpPr txBox="1">
            <a:spLocks/>
          </p:cNvSpPr>
          <p:nvPr/>
        </p:nvSpPr>
        <p:spPr>
          <a:xfrm>
            <a:off x="395744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넷플릭스는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어떤 것을 더 선호할까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폭발: 8pt 25">
            <a:extLst>
              <a:ext uri="{FF2B5EF4-FFF2-40B4-BE49-F238E27FC236}">
                <a16:creationId xmlns:a16="http://schemas.microsoft.com/office/drawing/2014/main" id="{22AAFA24-18DD-2D23-3799-44041BB85800}"/>
              </a:ext>
            </a:extLst>
          </p:cNvPr>
          <p:cNvSpPr/>
          <p:nvPr/>
        </p:nvSpPr>
        <p:spPr>
          <a:xfrm>
            <a:off x="3054709" y="2179656"/>
            <a:ext cx="1844639" cy="1576898"/>
          </a:xfrm>
          <a:prstGeom prst="irregularSeal1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  <a:endParaRPr lang="ko-KR" altLang="en-US" sz="4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9E76A1-1DFE-D263-0E5F-63591B761E9C}"/>
              </a:ext>
            </a:extLst>
          </p:cNvPr>
          <p:cNvSpPr/>
          <p:nvPr/>
        </p:nvSpPr>
        <p:spPr>
          <a:xfrm>
            <a:off x="7491046" y="1325431"/>
            <a:ext cx="75364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1DDBB3-EC70-A7E4-08E4-C466E22ED08D}"/>
              </a:ext>
            </a:extLst>
          </p:cNvPr>
          <p:cNvSpPr/>
          <p:nvPr/>
        </p:nvSpPr>
        <p:spPr>
          <a:xfrm>
            <a:off x="7491046" y="1798614"/>
            <a:ext cx="75364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706601F-B040-4701-0545-60C31D7A6EFD}"/>
              </a:ext>
            </a:extLst>
          </p:cNvPr>
          <p:cNvSpPr/>
          <p:nvPr/>
        </p:nvSpPr>
        <p:spPr>
          <a:xfrm>
            <a:off x="7491046" y="2289972"/>
            <a:ext cx="75364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1EA1B47-7BBB-3C0C-D22A-0184DA964864}"/>
              </a:ext>
            </a:extLst>
          </p:cNvPr>
          <p:cNvSpPr/>
          <p:nvPr/>
        </p:nvSpPr>
        <p:spPr>
          <a:xfrm>
            <a:off x="7491046" y="3290592"/>
            <a:ext cx="75364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741D0DD-890B-C604-0396-552D59B940A7}"/>
              </a:ext>
            </a:extLst>
          </p:cNvPr>
          <p:cNvSpPr/>
          <p:nvPr/>
        </p:nvSpPr>
        <p:spPr>
          <a:xfrm>
            <a:off x="7491046" y="3763775"/>
            <a:ext cx="75364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65E0DF5-D33E-75C1-999A-59475704A2E9}"/>
              </a:ext>
            </a:extLst>
          </p:cNvPr>
          <p:cNvSpPr/>
          <p:nvPr/>
        </p:nvSpPr>
        <p:spPr>
          <a:xfrm>
            <a:off x="7491046" y="4255133"/>
            <a:ext cx="75364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F3C5E621-A2A8-5DE8-CF89-C9AA29FEF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58" r="62011" b="46998"/>
          <a:stretch/>
        </p:blipFill>
        <p:spPr>
          <a:xfrm>
            <a:off x="395743" y="3254514"/>
            <a:ext cx="5120801" cy="14924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3DD500-C4C9-A4B9-DD7D-8D5961AC6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40" t="31609" b="46701"/>
          <a:stretch/>
        </p:blipFill>
        <p:spPr>
          <a:xfrm>
            <a:off x="3637504" y="3254513"/>
            <a:ext cx="2120203" cy="149243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E0D0025-F896-479A-42D0-8FBFD87BD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14" r="67344" b="47285"/>
          <a:stretch/>
        </p:blipFill>
        <p:spPr>
          <a:xfrm>
            <a:off x="408110" y="1270166"/>
            <a:ext cx="4902845" cy="1494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7247550-9E4C-B07E-EF9B-CA03D9FC2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7" t="31767" b="47573"/>
          <a:stretch/>
        </p:blipFill>
        <p:spPr>
          <a:xfrm>
            <a:off x="3245619" y="1270166"/>
            <a:ext cx="2512088" cy="1494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7CE139-250A-1C59-7A42-CCCB67C3972C}"/>
              </a:ext>
            </a:extLst>
          </p:cNvPr>
          <p:cNvSpPr/>
          <p:nvPr/>
        </p:nvSpPr>
        <p:spPr>
          <a:xfrm>
            <a:off x="7824944" y="0"/>
            <a:ext cx="133643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40;p31">
            <a:extLst>
              <a:ext uri="{FF2B5EF4-FFF2-40B4-BE49-F238E27FC236}">
                <a16:creationId xmlns:a16="http://schemas.microsoft.com/office/drawing/2014/main" id="{16F8C99C-42E0-5200-EA8E-CADF9E88D345}"/>
              </a:ext>
            </a:extLst>
          </p:cNvPr>
          <p:cNvSpPr txBox="1">
            <a:spLocks/>
          </p:cNvSpPr>
          <p:nvPr/>
        </p:nvSpPr>
        <p:spPr>
          <a:xfrm>
            <a:off x="395744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넷플릭스는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어떤 것을 더 선호할까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F100A4F9-3C67-B765-1FA4-A5211A39218A}"/>
              </a:ext>
            </a:extLst>
          </p:cNvPr>
          <p:cNvSpPr txBox="1">
            <a:spLocks/>
          </p:cNvSpPr>
          <p:nvPr/>
        </p:nvSpPr>
        <p:spPr>
          <a:xfrm>
            <a:off x="5946846" y="2285400"/>
            <a:ext cx="17437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</a:t>
            </a:r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9B445-2922-EF31-9B3D-F653861BF982}"/>
              </a:ext>
            </a:extLst>
          </p:cNvPr>
          <p:cNvSpPr/>
          <p:nvPr/>
        </p:nvSpPr>
        <p:spPr>
          <a:xfrm>
            <a:off x="5944160" y="1325431"/>
            <a:ext cx="1622250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40;p31">
            <a:extLst>
              <a:ext uri="{FF2B5EF4-FFF2-40B4-BE49-F238E27FC236}">
                <a16:creationId xmlns:a16="http://schemas.microsoft.com/office/drawing/2014/main" id="{430B0B88-9089-DD88-3F75-443D992C59C1}"/>
              </a:ext>
            </a:extLst>
          </p:cNvPr>
          <p:cNvSpPr txBox="1">
            <a:spLocks/>
          </p:cNvSpPr>
          <p:nvPr/>
        </p:nvSpPr>
        <p:spPr>
          <a:xfrm>
            <a:off x="6190129" y="1284220"/>
            <a:ext cx="14326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r"/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2CCCF7-ED84-D183-7C54-687EAAAA2360}"/>
              </a:ext>
            </a:extLst>
          </p:cNvPr>
          <p:cNvSpPr/>
          <p:nvPr/>
        </p:nvSpPr>
        <p:spPr>
          <a:xfrm>
            <a:off x="5944160" y="1803638"/>
            <a:ext cx="1622250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FF4924-BAD5-2BE8-3280-371392F5C319}"/>
              </a:ext>
            </a:extLst>
          </p:cNvPr>
          <p:cNvSpPr/>
          <p:nvPr/>
        </p:nvSpPr>
        <p:spPr>
          <a:xfrm>
            <a:off x="5944160" y="2289972"/>
            <a:ext cx="1622250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240;p31">
            <a:extLst>
              <a:ext uri="{FF2B5EF4-FFF2-40B4-BE49-F238E27FC236}">
                <a16:creationId xmlns:a16="http://schemas.microsoft.com/office/drawing/2014/main" id="{8416765D-3DB0-910F-D0EE-1DF8B85EBADD}"/>
              </a:ext>
            </a:extLst>
          </p:cNvPr>
          <p:cNvSpPr txBox="1">
            <a:spLocks/>
          </p:cNvSpPr>
          <p:nvPr/>
        </p:nvSpPr>
        <p:spPr>
          <a:xfrm>
            <a:off x="6190129" y="2244000"/>
            <a:ext cx="14326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r"/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46971D-62CF-1DFE-5A82-C3032FECFBEB}"/>
              </a:ext>
            </a:extLst>
          </p:cNvPr>
          <p:cNvSpPr/>
          <p:nvPr/>
        </p:nvSpPr>
        <p:spPr>
          <a:xfrm>
            <a:off x="5944160" y="3290592"/>
            <a:ext cx="1622250" cy="437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1DAF7-AF5F-8D48-A9BD-B51555C8CA32}"/>
              </a:ext>
            </a:extLst>
          </p:cNvPr>
          <p:cNvSpPr/>
          <p:nvPr/>
        </p:nvSpPr>
        <p:spPr>
          <a:xfrm>
            <a:off x="5944160" y="3768799"/>
            <a:ext cx="1622250" cy="437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A6F548-284D-61BB-F113-245E27744AD1}"/>
              </a:ext>
            </a:extLst>
          </p:cNvPr>
          <p:cNvSpPr/>
          <p:nvPr/>
        </p:nvSpPr>
        <p:spPr>
          <a:xfrm>
            <a:off x="5944160" y="4255133"/>
            <a:ext cx="1622250" cy="437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40;p31">
            <a:extLst>
              <a:ext uri="{FF2B5EF4-FFF2-40B4-BE49-F238E27FC236}">
                <a16:creationId xmlns:a16="http://schemas.microsoft.com/office/drawing/2014/main" id="{1C9F9AFA-8600-01F7-DB75-55BCFD5558BE}"/>
              </a:ext>
            </a:extLst>
          </p:cNvPr>
          <p:cNvSpPr txBox="1">
            <a:spLocks/>
          </p:cNvSpPr>
          <p:nvPr/>
        </p:nvSpPr>
        <p:spPr>
          <a:xfrm>
            <a:off x="6190129" y="3243515"/>
            <a:ext cx="14326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r"/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570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15" name="Google Shape;240;p31">
            <a:extLst>
              <a:ext uri="{FF2B5EF4-FFF2-40B4-BE49-F238E27FC236}">
                <a16:creationId xmlns:a16="http://schemas.microsoft.com/office/drawing/2014/main" id="{BF870971-2C83-E198-58EB-5487D0D515E9}"/>
              </a:ext>
            </a:extLst>
          </p:cNvPr>
          <p:cNvSpPr txBox="1">
            <a:spLocks/>
          </p:cNvSpPr>
          <p:nvPr/>
        </p:nvSpPr>
        <p:spPr>
          <a:xfrm>
            <a:off x="6190129" y="1751754"/>
            <a:ext cx="14326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r"/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22" name="Google Shape;240;p31">
            <a:extLst>
              <a:ext uri="{FF2B5EF4-FFF2-40B4-BE49-F238E27FC236}">
                <a16:creationId xmlns:a16="http://schemas.microsoft.com/office/drawing/2014/main" id="{87A01298-17EE-1BAB-DFE4-9BAD8A2BAB40}"/>
              </a:ext>
            </a:extLst>
          </p:cNvPr>
          <p:cNvSpPr txBox="1">
            <a:spLocks/>
          </p:cNvSpPr>
          <p:nvPr/>
        </p:nvSpPr>
        <p:spPr>
          <a:xfrm>
            <a:off x="6190129" y="3722197"/>
            <a:ext cx="14326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r"/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720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23" name="Google Shape;240;p31">
            <a:extLst>
              <a:ext uri="{FF2B5EF4-FFF2-40B4-BE49-F238E27FC236}">
                <a16:creationId xmlns:a16="http://schemas.microsoft.com/office/drawing/2014/main" id="{290E0085-8CDF-CC05-AC4D-0AB483E3C3E8}"/>
              </a:ext>
            </a:extLst>
          </p:cNvPr>
          <p:cNvSpPr txBox="1">
            <a:spLocks/>
          </p:cNvSpPr>
          <p:nvPr/>
        </p:nvSpPr>
        <p:spPr>
          <a:xfrm>
            <a:off x="6190129" y="4216998"/>
            <a:ext cx="14326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r"/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860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24" name="Google Shape;240;p31">
            <a:extLst>
              <a:ext uri="{FF2B5EF4-FFF2-40B4-BE49-F238E27FC236}">
                <a16:creationId xmlns:a16="http://schemas.microsoft.com/office/drawing/2014/main" id="{591DD75F-A172-6A72-35FD-9EBF7EE5F67C}"/>
              </a:ext>
            </a:extLst>
          </p:cNvPr>
          <p:cNvSpPr txBox="1">
            <a:spLocks/>
          </p:cNvSpPr>
          <p:nvPr/>
        </p:nvSpPr>
        <p:spPr>
          <a:xfrm>
            <a:off x="6691366" y="861096"/>
            <a:ext cx="133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제작비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79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F3C5E621-A2A8-5DE8-CF89-C9AA29FEF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58" r="62011" b="46998"/>
          <a:stretch/>
        </p:blipFill>
        <p:spPr>
          <a:xfrm>
            <a:off x="395743" y="3254514"/>
            <a:ext cx="5120801" cy="14924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3DD500-C4C9-A4B9-DD7D-8D5961AC6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40" t="31609" b="46701"/>
          <a:stretch/>
        </p:blipFill>
        <p:spPr>
          <a:xfrm>
            <a:off x="3637504" y="3254513"/>
            <a:ext cx="2120203" cy="149243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E0D0025-F896-479A-42D0-8FBFD87BD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14" r="67344" b="47285"/>
          <a:stretch/>
        </p:blipFill>
        <p:spPr>
          <a:xfrm>
            <a:off x="408110" y="1270166"/>
            <a:ext cx="4902845" cy="1494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7247550-9E4C-B07E-EF9B-CA03D9FC2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7" t="31767" b="47573"/>
          <a:stretch/>
        </p:blipFill>
        <p:spPr>
          <a:xfrm>
            <a:off x="3245619" y="1270166"/>
            <a:ext cx="2512088" cy="1494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7CE139-250A-1C59-7A42-CCCB67C3972C}"/>
              </a:ext>
            </a:extLst>
          </p:cNvPr>
          <p:cNvSpPr/>
          <p:nvPr/>
        </p:nvSpPr>
        <p:spPr>
          <a:xfrm>
            <a:off x="7824944" y="0"/>
            <a:ext cx="133643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40;p31">
            <a:extLst>
              <a:ext uri="{FF2B5EF4-FFF2-40B4-BE49-F238E27FC236}">
                <a16:creationId xmlns:a16="http://schemas.microsoft.com/office/drawing/2014/main" id="{16F8C99C-42E0-5200-EA8E-CADF9E88D345}"/>
              </a:ext>
            </a:extLst>
          </p:cNvPr>
          <p:cNvSpPr txBox="1">
            <a:spLocks/>
          </p:cNvSpPr>
          <p:nvPr/>
        </p:nvSpPr>
        <p:spPr>
          <a:xfrm>
            <a:off x="395744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넷플릭스는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어떤 것을 더 선호할까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9B445-2922-EF31-9B3D-F653861BF982}"/>
              </a:ext>
            </a:extLst>
          </p:cNvPr>
          <p:cNvSpPr/>
          <p:nvPr/>
        </p:nvSpPr>
        <p:spPr>
          <a:xfrm>
            <a:off x="4069582" y="1325431"/>
            <a:ext cx="3062700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40;p31">
            <a:extLst>
              <a:ext uri="{FF2B5EF4-FFF2-40B4-BE49-F238E27FC236}">
                <a16:creationId xmlns:a16="http://schemas.microsoft.com/office/drawing/2014/main" id="{430B0B88-9089-DD88-3F75-443D992C59C1}"/>
              </a:ext>
            </a:extLst>
          </p:cNvPr>
          <p:cNvSpPr txBox="1">
            <a:spLocks/>
          </p:cNvSpPr>
          <p:nvPr/>
        </p:nvSpPr>
        <p:spPr>
          <a:xfrm>
            <a:off x="4092235" y="1284220"/>
            <a:ext cx="19618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46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시간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2CCCF7-ED84-D183-7C54-687EAAAA2360}"/>
              </a:ext>
            </a:extLst>
          </p:cNvPr>
          <p:cNvSpPr/>
          <p:nvPr/>
        </p:nvSpPr>
        <p:spPr>
          <a:xfrm>
            <a:off x="4069582" y="1803638"/>
            <a:ext cx="2466871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FF4924-BAD5-2BE8-3280-371392F5C319}"/>
              </a:ext>
            </a:extLst>
          </p:cNvPr>
          <p:cNvSpPr/>
          <p:nvPr/>
        </p:nvSpPr>
        <p:spPr>
          <a:xfrm>
            <a:off x="4069582" y="2289972"/>
            <a:ext cx="2773345" cy="437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46971D-62CF-1DFE-5A82-C3032FECFBEB}"/>
              </a:ext>
            </a:extLst>
          </p:cNvPr>
          <p:cNvSpPr/>
          <p:nvPr/>
        </p:nvSpPr>
        <p:spPr>
          <a:xfrm>
            <a:off x="4092578" y="3290592"/>
            <a:ext cx="2953619" cy="437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1DAF7-AF5F-8D48-A9BD-B51555C8CA32}"/>
              </a:ext>
            </a:extLst>
          </p:cNvPr>
          <p:cNvSpPr/>
          <p:nvPr/>
        </p:nvSpPr>
        <p:spPr>
          <a:xfrm>
            <a:off x="4092235" y="3771719"/>
            <a:ext cx="2630114" cy="437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A6F548-284D-61BB-F113-245E27744AD1}"/>
              </a:ext>
            </a:extLst>
          </p:cNvPr>
          <p:cNvSpPr/>
          <p:nvPr/>
        </p:nvSpPr>
        <p:spPr>
          <a:xfrm>
            <a:off x="4096419" y="4255133"/>
            <a:ext cx="2522719" cy="437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FD45CD0F-8D9A-BBF4-E859-4415FE5FEF28}"/>
              </a:ext>
            </a:extLst>
          </p:cNvPr>
          <p:cNvSpPr txBox="1">
            <a:spLocks/>
          </p:cNvSpPr>
          <p:nvPr/>
        </p:nvSpPr>
        <p:spPr>
          <a:xfrm>
            <a:off x="4069582" y="1750209"/>
            <a:ext cx="22233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시간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5" name="Google Shape;240;p31">
            <a:extLst>
              <a:ext uri="{FF2B5EF4-FFF2-40B4-BE49-F238E27FC236}">
                <a16:creationId xmlns:a16="http://schemas.microsoft.com/office/drawing/2014/main" id="{DF78A833-2399-6173-2EA1-CC77C1F755F2}"/>
              </a:ext>
            </a:extLst>
          </p:cNvPr>
          <p:cNvSpPr txBox="1">
            <a:spLocks/>
          </p:cNvSpPr>
          <p:nvPr/>
        </p:nvSpPr>
        <p:spPr>
          <a:xfrm>
            <a:off x="4067458" y="2236170"/>
            <a:ext cx="19361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35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시간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7" name="Google Shape;240;p31">
            <a:extLst>
              <a:ext uri="{FF2B5EF4-FFF2-40B4-BE49-F238E27FC236}">
                <a16:creationId xmlns:a16="http://schemas.microsoft.com/office/drawing/2014/main" id="{1C8310C0-0A38-7208-85D6-6AA46BBD2325}"/>
              </a:ext>
            </a:extLst>
          </p:cNvPr>
          <p:cNvSpPr txBox="1">
            <a:spLocks/>
          </p:cNvSpPr>
          <p:nvPr/>
        </p:nvSpPr>
        <p:spPr>
          <a:xfrm>
            <a:off x="4092235" y="3246569"/>
            <a:ext cx="20306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43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시간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8" name="Google Shape;240;p31">
            <a:extLst>
              <a:ext uri="{FF2B5EF4-FFF2-40B4-BE49-F238E27FC236}">
                <a16:creationId xmlns:a16="http://schemas.microsoft.com/office/drawing/2014/main" id="{EB1F05C2-3C58-4E3A-0C41-796F74D4BC02}"/>
              </a:ext>
            </a:extLst>
          </p:cNvPr>
          <p:cNvSpPr txBox="1">
            <a:spLocks/>
          </p:cNvSpPr>
          <p:nvPr/>
        </p:nvSpPr>
        <p:spPr>
          <a:xfrm>
            <a:off x="4069582" y="3724504"/>
            <a:ext cx="20533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29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시간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sp>
        <p:nvSpPr>
          <p:cNvPr id="9" name="Google Shape;240;p31">
            <a:extLst>
              <a:ext uri="{FF2B5EF4-FFF2-40B4-BE49-F238E27FC236}">
                <a16:creationId xmlns:a16="http://schemas.microsoft.com/office/drawing/2014/main" id="{A4B57235-8768-602E-FAAB-BED0E8816B33}"/>
              </a:ext>
            </a:extLst>
          </p:cNvPr>
          <p:cNvSpPr txBox="1">
            <a:spLocks/>
          </p:cNvSpPr>
          <p:nvPr/>
        </p:nvSpPr>
        <p:spPr>
          <a:xfrm>
            <a:off x="4069582" y="4200231"/>
            <a:ext cx="20533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23</a:t>
            </a:r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시간</a:t>
            </a:r>
            <a:r>
              <a: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억원</a:t>
            </a:r>
          </a:p>
        </p:txBody>
      </p:sp>
      <p:pic>
        <p:nvPicPr>
          <p:cNvPr id="11" name="그래픽 10" descr="메달 단색으로 채워진">
            <a:extLst>
              <a:ext uri="{FF2B5EF4-FFF2-40B4-BE49-F238E27FC236}">
                <a16:creationId xmlns:a16="http://schemas.microsoft.com/office/drawing/2014/main" id="{6178483C-5F04-B125-3934-1E4506AC5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3054" y="1313524"/>
            <a:ext cx="460917" cy="4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6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9F9EA6B-8DD7-29EC-1255-6EFB101BF668}"/>
              </a:ext>
            </a:extLst>
          </p:cNvPr>
          <p:cNvSpPr/>
          <p:nvPr/>
        </p:nvSpPr>
        <p:spPr>
          <a:xfrm>
            <a:off x="107810" y="0"/>
            <a:ext cx="439825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240;p31">
            <a:extLst>
              <a:ext uri="{FF2B5EF4-FFF2-40B4-BE49-F238E27FC236}">
                <a16:creationId xmlns:a16="http://schemas.microsoft.com/office/drawing/2014/main" id="{8E206637-2233-617D-D0D9-532441E5E9B0}"/>
              </a:ext>
            </a:extLst>
          </p:cNvPr>
          <p:cNvSpPr txBox="1">
            <a:spLocks/>
          </p:cNvSpPr>
          <p:nvPr/>
        </p:nvSpPr>
        <p:spPr>
          <a:xfrm>
            <a:off x="782605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VOD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OTT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</a:t>
            </a:r>
          </a:p>
        </p:txBody>
      </p:sp>
      <p:pic>
        <p:nvPicPr>
          <p:cNvPr id="9" name="그림 8" descr="텍스트, 인간의 얼굴, 의류, 포스터이(가) 표시된 사진&#10;&#10;자동 생성된 설명">
            <a:extLst>
              <a:ext uri="{FF2B5EF4-FFF2-40B4-BE49-F238E27FC236}">
                <a16:creationId xmlns:a16="http://schemas.microsoft.com/office/drawing/2014/main" id="{ED0CAECD-CC5D-CF3F-6E34-E95EC71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07" y="1332818"/>
            <a:ext cx="2095500" cy="300037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모델 9" descr="CD">
                <a:extLst>
                  <a:ext uri="{FF2B5EF4-FFF2-40B4-BE49-F238E27FC236}">
                    <a16:creationId xmlns:a16="http://schemas.microsoft.com/office/drawing/2014/main" id="{321A1435-12F4-365D-ACD9-D942007C94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8898178"/>
                  </p:ext>
                </p:extLst>
              </p:nvPr>
            </p:nvGraphicFramePr>
            <p:xfrm>
              <a:off x="1056554" y="1599455"/>
              <a:ext cx="2164768" cy="219473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4768" cy="2194731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10309" ay="-1410182" az="7831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1984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모델 9" descr="CD">
                <a:extLst>
                  <a:ext uri="{FF2B5EF4-FFF2-40B4-BE49-F238E27FC236}">
                    <a16:creationId xmlns:a16="http://schemas.microsoft.com/office/drawing/2014/main" id="{321A1435-12F4-365D-ACD9-D942007C9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6554" y="1599455"/>
                <a:ext cx="2164768" cy="219473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oogle Shape;240;p31">
            <a:extLst>
              <a:ext uri="{FF2B5EF4-FFF2-40B4-BE49-F238E27FC236}">
                <a16:creationId xmlns:a16="http://schemas.microsoft.com/office/drawing/2014/main" id="{5205A2BC-3555-5BA1-F171-3679EA28C5B4}"/>
              </a:ext>
            </a:extLst>
          </p:cNvPr>
          <p:cNvSpPr txBox="1">
            <a:spLocks/>
          </p:cNvSpPr>
          <p:nvPr/>
        </p:nvSpPr>
        <p:spPr>
          <a:xfrm>
            <a:off x="1286639" y="2410470"/>
            <a:ext cx="19957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VOD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구입</a:t>
            </a:r>
          </a:p>
        </p:txBody>
      </p:sp>
      <p:pic>
        <p:nvPicPr>
          <p:cNvPr id="18" name="그림 1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45C25BE3-A56C-F4F1-564D-5BA865110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76" y="1421212"/>
            <a:ext cx="2687249" cy="2687249"/>
          </a:xfrm>
          <a:prstGeom prst="rect">
            <a:avLst/>
          </a:prstGeom>
        </p:spPr>
      </p:pic>
      <p:sp>
        <p:nvSpPr>
          <p:cNvPr id="19" name="Google Shape;240;p31">
            <a:extLst>
              <a:ext uri="{FF2B5EF4-FFF2-40B4-BE49-F238E27FC236}">
                <a16:creationId xmlns:a16="http://schemas.microsoft.com/office/drawing/2014/main" id="{F3F5541E-0054-45F4-14F6-9D9265D9982E}"/>
              </a:ext>
            </a:extLst>
          </p:cNvPr>
          <p:cNvSpPr txBox="1">
            <a:spLocks/>
          </p:cNvSpPr>
          <p:nvPr/>
        </p:nvSpPr>
        <p:spPr>
          <a:xfrm>
            <a:off x="6202763" y="2202436"/>
            <a:ext cx="2290874" cy="41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넷플릭스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가입</a:t>
            </a:r>
          </a:p>
        </p:txBody>
      </p:sp>
    </p:spTree>
    <p:extLst>
      <p:ext uri="{BB962C8B-B14F-4D97-AF65-F5344CB8AC3E}">
        <p14:creationId xmlns:p14="http://schemas.microsoft.com/office/powerpoint/2010/main" val="158291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콜라주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F1D2435E-E8C5-4C17-E499-BD264564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29" y="1568095"/>
            <a:ext cx="451346" cy="5358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919854-52D3-FA8C-3F7F-9555F2601AF2}"/>
              </a:ext>
            </a:extLst>
          </p:cNvPr>
          <p:cNvSpPr/>
          <p:nvPr/>
        </p:nvSpPr>
        <p:spPr>
          <a:xfrm>
            <a:off x="1123537" y="2698636"/>
            <a:ext cx="1995765" cy="95394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F9EA6B-8DD7-29EC-1255-6EFB101BF668}"/>
              </a:ext>
            </a:extLst>
          </p:cNvPr>
          <p:cNvSpPr/>
          <p:nvPr/>
        </p:nvSpPr>
        <p:spPr>
          <a:xfrm>
            <a:off x="107810" y="0"/>
            <a:ext cx="439825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240;p31">
            <a:extLst>
              <a:ext uri="{FF2B5EF4-FFF2-40B4-BE49-F238E27FC236}">
                <a16:creationId xmlns:a16="http://schemas.microsoft.com/office/drawing/2014/main" id="{8E206637-2233-617D-D0D9-532441E5E9B0}"/>
              </a:ext>
            </a:extLst>
          </p:cNvPr>
          <p:cNvSpPr txBox="1">
            <a:spLocks/>
          </p:cNvSpPr>
          <p:nvPr/>
        </p:nvSpPr>
        <p:spPr>
          <a:xfrm>
            <a:off x="782605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VOD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OTT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</a:t>
            </a:r>
          </a:p>
        </p:txBody>
      </p:sp>
      <p:pic>
        <p:nvPicPr>
          <p:cNvPr id="9" name="그림 8" descr="텍스트, 인간의 얼굴, 의류, 포스터이(가) 표시된 사진&#10;&#10;자동 생성된 설명">
            <a:extLst>
              <a:ext uri="{FF2B5EF4-FFF2-40B4-BE49-F238E27FC236}">
                <a16:creationId xmlns:a16="http://schemas.microsoft.com/office/drawing/2014/main" id="{ED0CAECD-CC5D-CF3F-6E34-E95EC7108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707" y="1332818"/>
            <a:ext cx="2095500" cy="300037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모델 4" descr="CD">
                <a:extLst>
                  <a:ext uri="{FF2B5EF4-FFF2-40B4-BE49-F238E27FC236}">
                    <a16:creationId xmlns:a16="http://schemas.microsoft.com/office/drawing/2014/main" id="{FE002EC7-53B4-D9F5-1112-756AC1CB05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5088750"/>
                  </p:ext>
                </p:extLst>
              </p:nvPr>
            </p:nvGraphicFramePr>
            <p:xfrm>
              <a:off x="890070" y="1599456"/>
              <a:ext cx="576303" cy="5842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76303" cy="584280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10309" ay="-1410182" az="78318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51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 descr="CD">
                <a:extLst>
                  <a:ext uri="{FF2B5EF4-FFF2-40B4-BE49-F238E27FC236}">
                    <a16:creationId xmlns:a16="http://schemas.microsoft.com/office/drawing/2014/main" id="{FE002EC7-53B4-D9F5-1112-756AC1CB05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070" y="1599456"/>
                <a:ext cx="576303" cy="584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Google Shape;240;p31">
            <a:extLst>
              <a:ext uri="{FF2B5EF4-FFF2-40B4-BE49-F238E27FC236}">
                <a16:creationId xmlns:a16="http://schemas.microsoft.com/office/drawing/2014/main" id="{DDC0AD97-C0F8-CFBF-5AD6-96D6C17D234D}"/>
              </a:ext>
            </a:extLst>
          </p:cNvPr>
          <p:cNvSpPr txBox="1">
            <a:spLocks/>
          </p:cNvSpPr>
          <p:nvPr/>
        </p:nvSpPr>
        <p:spPr>
          <a:xfrm>
            <a:off x="1507703" y="1576103"/>
            <a:ext cx="19957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VOD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구입</a:t>
            </a:r>
          </a:p>
        </p:txBody>
      </p:sp>
      <p:pic>
        <p:nvPicPr>
          <p:cNvPr id="12" name="그림 1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493AB2B3-A278-29A0-710D-35F3AB509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853" y="1421213"/>
            <a:ext cx="804498" cy="804498"/>
          </a:xfrm>
          <a:prstGeom prst="rect">
            <a:avLst/>
          </a:prstGeom>
        </p:spPr>
      </p:pic>
      <p:sp>
        <p:nvSpPr>
          <p:cNvPr id="14" name="Google Shape;240;p31">
            <a:extLst>
              <a:ext uri="{FF2B5EF4-FFF2-40B4-BE49-F238E27FC236}">
                <a16:creationId xmlns:a16="http://schemas.microsoft.com/office/drawing/2014/main" id="{A9499B46-E878-9606-FB1A-5ACA8D193B2D}"/>
              </a:ext>
            </a:extLst>
          </p:cNvPr>
          <p:cNvSpPr txBox="1">
            <a:spLocks/>
          </p:cNvSpPr>
          <p:nvPr/>
        </p:nvSpPr>
        <p:spPr>
          <a:xfrm>
            <a:off x="6490860" y="1332818"/>
            <a:ext cx="2290874" cy="41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넷플릭스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가입</a:t>
            </a:r>
          </a:p>
        </p:txBody>
      </p:sp>
      <p:sp>
        <p:nvSpPr>
          <p:cNvPr id="15" name="Google Shape;240;p31">
            <a:extLst>
              <a:ext uri="{FF2B5EF4-FFF2-40B4-BE49-F238E27FC236}">
                <a16:creationId xmlns:a16="http://schemas.microsoft.com/office/drawing/2014/main" id="{0A3D41FE-E56C-6511-9848-33F77EAAD5BE}"/>
              </a:ext>
            </a:extLst>
          </p:cNvPr>
          <p:cNvSpPr txBox="1">
            <a:spLocks/>
          </p:cNvSpPr>
          <p:nvPr/>
        </p:nvSpPr>
        <p:spPr>
          <a:xfrm>
            <a:off x="1354067" y="2849390"/>
            <a:ext cx="19957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4000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9DAA1F-E346-5DB6-8BB9-61E82F0C7108}"/>
              </a:ext>
            </a:extLst>
          </p:cNvPr>
          <p:cNvSpPr/>
          <p:nvPr/>
        </p:nvSpPr>
        <p:spPr>
          <a:xfrm>
            <a:off x="6286944" y="2698636"/>
            <a:ext cx="1995765" cy="95394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40;p31">
            <a:extLst>
              <a:ext uri="{FF2B5EF4-FFF2-40B4-BE49-F238E27FC236}">
                <a16:creationId xmlns:a16="http://schemas.microsoft.com/office/drawing/2014/main" id="{37276360-C43D-35EE-8628-AD4421E3C8BA}"/>
              </a:ext>
            </a:extLst>
          </p:cNvPr>
          <p:cNvSpPr txBox="1">
            <a:spLocks/>
          </p:cNvSpPr>
          <p:nvPr/>
        </p:nvSpPr>
        <p:spPr>
          <a:xfrm>
            <a:off x="6339102" y="2829976"/>
            <a:ext cx="19957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13500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343333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9F9EA6B-8DD7-29EC-1255-6EFB101BF668}"/>
              </a:ext>
            </a:extLst>
          </p:cNvPr>
          <p:cNvSpPr/>
          <p:nvPr/>
        </p:nvSpPr>
        <p:spPr>
          <a:xfrm>
            <a:off x="107810" y="0"/>
            <a:ext cx="439825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240;p31">
            <a:extLst>
              <a:ext uri="{FF2B5EF4-FFF2-40B4-BE49-F238E27FC236}">
                <a16:creationId xmlns:a16="http://schemas.microsoft.com/office/drawing/2014/main" id="{8E206637-2233-617D-D0D9-532441E5E9B0}"/>
              </a:ext>
            </a:extLst>
          </p:cNvPr>
          <p:cNvSpPr txBox="1">
            <a:spLocks/>
          </p:cNvSpPr>
          <p:nvPr/>
        </p:nvSpPr>
        <p:spPr>
          <a:xfrm>
            <a:off x="782605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VOD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OTT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</a:t>
            </a:r>
          </a:p>
        </p:txBody>
      </p:sp>
      <p:pic>
        <p:nvPicPr>
          <p:cNvPr id="18" name="그림 17" descr="텍스트, 콜라주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DB0BF401-C126-E41B-4953-655C29D3C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16" y="1251572"/>
            <a:ext cx="5075412" cy="3353468"/>
          </a:xfrm>
          <a:prstGeom prst="rect">
            <a:avLst/>
          </a:prstGeom>
        </p:spPr>
      </p:pic>
      <p:pic>
        <p:nvPicPr>
          <p:cNvPr id="19" name="그림 18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5750D87-5727-797C-23EC-C9781FBB3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27" y="1114738"/>
            <a:ext cx="2246620" cy="22466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E8C4E9-2413-EB52-7418-F01C3F07AD51}"/>
              </a:ext>
            </a:extLst>
          </p:cNvPr>
          <p:cNvSpPr/>
          <p:nvPr/>
        </p:nvSpPr>
        <p:spPr>
          <a:xfrm>
            <a:off x="956293" y="3452263"/>
            <a:ext cx="1995765" cy="95394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240;p31">
            <a:extLst>
              <a:ext uri="{FF2B5EF4-FFF2-40B4-BE49-F238E27FC236}">
                <a16:creationId xmlns:a16="http://schemas.microsoft.com/office/drawing/2014/main" id="{804D2C69-3ED6-F82A-CB0D-5DD55783E1F7}"/>
              </a:ext>
            </a:extLst>
          </p:cNvPr>
          <p:cNvSpPr txBox="1">
            <a:spLocks/>
          </p:cNvSpPr>
          <p:nvPr/>
        </p:nvSpPr>
        <p:spPr>
          <a:xfrm>
            <a:off x="1008451" y="3583603"/>
            <a:ext cx="19957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13500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170901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9F9EA6B-8DD7-29EC-1255-6EFB101BF668}"/>
              </a:ext>
            </a:extLst>
          </p:cNvPr>
          <p:cNvSpPr/>
          <p:nvPr/>
        </p:nvSpPr>
        <p:spPr>
          <a:xfrm>
            <a:off x="107810" y="0"/>
            <a:ext cx="439825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240;p31">
            <a:extLst>
              <a:ext uri="{FF2B5EF4-FFF2-40B4-BE49-F238E27FC236}">
                <a16:creationId xmlns:a16="http://schemas.microsoft.com/office/drawing/2014/main" id="{8E206637-2233-617D-D0D9-532441E5E9B0}"/>
              </a:ext>
            </a:extLst>
          </p:cNvPr>
          <p:cNvSpPr txBox="1">
            <a:spLocks/>
          </p:cNvSpPr>
          <p:nvPr/>
        </p:nvSpPr>
        <p:spPr>
          <a:xfrm>
            <a:off x="782605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시청시간 점유율</a:t>
            </a:r>
          </a:p>
        </p:txBody>
      </p:sp>
      <p:pic>
        <p:nvPicPr>
          <p:cNvPr id="5" name="그림 4" descr="텍스트, 포스터, 의류, 샹들리에이(가) 표시된 사진&#10;&#10;자동 생성된 설명">
            <a:extLst>
              <a:ext uri="{FF2B5EF4-FFF2-40B4-BE49-F238E27FC236}">
                <a16:creationId xmlns:a16="http://schemas.microsoft.com/office/drawing/2014/main" id="{CA71EC00-83E4-8A6D-8C8C-45C66E22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3" y="1259667"/>
            <a:ext cx="2217944" cy="3284775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EE79843B-DEE7-AF84-8DC6-9F0FD87F5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3708" y="1351307"/>
            <a:ext cx="1238292" cy="12382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A753FE-E6F1-AAA6-5395-B16D894C7485}"/>
              </a:ext>
            </a:extLst>
          </p:cNvPr>
          <p:cNvSpPr/>
          <p:nvPr/>
        </p:nvSpPr>
        <p:spPr>
          <a:xfrm>
            <a:off x="4629945" y="1622750"/>
            <a:ext cx="153071" cy="69540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2BDE1-01DC-F8EC-CA10-D898E703237A}"/>
              </a:ext>
            </a:extLst>
          </p:cNvPr>
          <p:cNvSpPr txBox="1"/>
          <p:nvPr/>
        </p:nvSpPr>
        <p:spPr>
          <a:xfrm>
            <a:off x="3749914" y="1493399"/>
            <a:ext cx="4058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2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B6665-45DA-2EE5-4C3F-458A2C10A252}"/>
              </a:ext>
            </a:extLst>
          </p:cNvPr>
          <p:cNvSpPr txBox="1"/>
          <p:nvPr/>
        </p:nvSpPr>
        <p:spPr>
          <a:xfrm>
            <a:off x="3860172" y="2626202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668C574B-97B6-D5E6-34F6-DE58F28E7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3708" y="2993557"/>
            <a:ext cx="1238292" cy="123829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14DF26-3C76-6B5E-E0E3-6A095F32B3F9}"/>
              </a:ext>
            </a:extLst>
          </p:cNvPr>
          <p:cNvSpPr/>
          <p:nvPr/>
        </p:nvSpPr>
        <p:spPr>
          <a:xfrm>
            <a:off x="4629946" y="3265000"/>
            <a:ext cx="153070" cy="69540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A5B16-A24E-8607-F0F1-51D918FD450B}"/>
              </a:ext>
            </a:extLst>
          </p:cNvPr>
          <p:cNvSpPr txBox="1"/>
          <p:nvPr/>
        </p:nvSpPr>
        <p:spPr>
          <a:xfrm>
            <a:off x="3754938" y="3145697"/>
            <a:ext cx="3962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2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C3F978-4E5C-16C2-CF59-D5DA37859B22}"/>
              </a:ext>
            </a:extLst>
          </p:cNvPr>
          <p:cNvSpPr/>
          <p:nvPr/>
        </p:nvSpPr>
        <p:spPr>
          <a:xfrm>
            <a:off x="4643845" y="1622750"/>
            <a:ext cx="62635" cy="69540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60CE87-6A0B-A1E1-207C-263346ECC803}"/>
              </a:ext>
            </a:extLst>
          </p:cNvPr>
          <p:cNvSpPr/>
          <p:nvPr/>
        </p:nvSpPr>
        <p:spPr>
          <a:xfrm>
            <a:off x="4643845" y="3265000"/>
            <a:ext cx="62635" cy="69540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F8964B-9FED-5FE3-82BC-310DE62C7ACA}"/>
              </a:ext>
            </a:extLst>
          </p:cNvPr>
          <p:cNvSpPr txBox="1"/>
          <p:nvPr/>
        </p:nvSpPr>
        <p:spPr>
          <a:xfrm>
            <a:off x="4927915" y="1788892"/>
            <a:ext cx="11224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683D7A-1D1F-BDA9-DB8A-F8EE5DA9F3F7}"/>
              </a:ext>
            </a:extLst>
          </p:cNvPr>
          <p:cNvSpPr txBox="1"/>
          <p:nvPr/>
        </p:nvSpPr>
        <p:spPr>
          <a:xfrm>
            <a:off x="4927915" y="1567096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오징어게임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7642C7-69F8-D4DC-F6B2-7AAFD92D5A2F}"/>
              </a:ext>
            </a:extLst>
          </p:cNvPr>
          <p:cNvSpPr txBox="1"/>
          <p:nvPr/>
        </p:nvSpPr>
        <p:spPr>
          <a:xfrm>
            <a:off x="6266583" y="1567096"/>
            <a:ext cx="7569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시청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CCC74F-6415-C260-43E7-954ED18C6D4C}"/>
              </a:ext>
            </a:extLst>
          </p:cNvPr>
          <p:cNvSpPr txBox="1"/>
          <p:nvPr/>
        </p:nvSpPr>
        <p:spPr>
          <a:xfrm>
            <a:off x="6207510" y="1788892"/>
            <a:ext cx="13612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C1667-F541-2E9A-1328-B8E308B3DDD5}"/>
              </a:ext>
            </a:extLst>
          </p:cNvPr>
          <p:cNvSpPr txBox="1"/>
          <p:nvPr/>
        </p:nvSpPr>
        <p:spPr>
          <a:xfrm>
            <a:off x="5971519" y="1788892"/>
            <a:ext cx="370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84FEA-1B94-1BAD-73E3-057E8B5E20D0}"/>
              </a:ext>
            </a:extLst>
          </p:cNvPr>
          <p:cNvSpPr txBox="1"/>
          <p:nvPr/>
        </p:nvSpPr>
        <p:spPr>
          <a:xfrm>
            <a:off x="4927915" y="3456433"/>
            <a:ext cx="11224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1E60C-0C98-33BA-ACAD-CFE4314A02C3}"/>
              </a:ext>
            </a:extLst>
          </p:cNvPr>
          <p:cNvSpPr txBox="1"/>
          <p:nvPr/>
        </p:nvSpPr>
        <p:spPr>
          <a:xfrm>
            <a:off x="4927915" y="3234637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오징어게임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0A404-EB01-99E5-D82C-998F5282B3DB}"/>
              </a:ext>
            </a:extLst>
          </p:cNvPr>
          <p:cNvSpPr txBox="1"/>
          <p:nvPr/>
        </p:nvSpPr>
        <p:spPr>
          <a:xfrm>
            <a:off x="6266583" y="3234637"/>
            <a:ext cx="7569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시청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2FCB2-4AAA-2DB7-64BC-AA1D0A3AE53B}"/>
              </a:ext>
            </a:extLst>
          </p:cNvPr>
          <p:cNvSpPr txBox="1"/>
          <p:nvPr/>
        </p:nvSpPr>
        <p:spPr>
          <a:xfrm>
            <a:off x="6266583" y="3456433"/>
            <a:ext cx="13612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0DE4B-682A-F357-0847-9669D28720F4}"/>
              </a:ext>
            </a:extLst>
          </p:cNvPr>
          <p:cNvSpPr txBox="1"/>
          <p:nvPr/>
        </p:nvSpPr>
        <p:spPr>
          <a:xfrm>
            <a:off x="5971519" y="3456433"/>
            <a:ext cx="370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69792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9F9EA6B-8DD7-29EC-1255-6EFB101BF668}"/>
              </a:ext>
            </a:extLst>
          </p:cNvPr>
          <p:cNvSpPr/>
          <p:nvPr/>
        </p:nvSpPr>
        <p:spPr>
          <a:xfrm>
            <a:off x="107810" y="0"/>
            <a:ext cx="439825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240;p31">
            <a:extLst>
              <a:ext uri="{FF2B5EF4-FFF2-40B4-BE49-F238E27FC236}">
                <a16:creationId xmlns:a16="http://schemas.microsoft.com/office/drawing/2014/main" id="{8E206637-2233-617D-D0D9-532441E5E9B0}"/>
              </a:ext>
            </a:extLst>
          </p:cNvPr>
          <p:cNvSpPr txBox="1">
            <a:spLocks/>
          </p:cNvSpPr>
          <p:nvPr/>
        </p:nvSpPr>
        <p:spPr>
          <a:xfrm>
            <a:off x="782605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시청시간 점유율</a:t>
            </a:r>
          </a:p>
        </p:txBody>
      </p:sp>
      <p:pic>
        <p:nvPicPr>
          <p:cNvPr id="5" name="그림 4" descr="텍스트, 포스터, 의류, 샹들리에이(가) 표시된 사진&#10;&#10;자동 생성된 설명">
            <a:extLst>
              <a:ext uri="{FF2B5EF4-FFF2-40B4-BE49-F238E27FC236}">
                <a16:creationId xmlns:a16="http://schemas.microsoft.com/office/drawing/2014/main" id="{CA71EC00-83E4-8A6D-8C8C-45C66E22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3" y="1259667"/>
            <a:ext cx="2217944" cy="3284775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EE79843B-DEE7-AF84-8DC6-9F0FD87F5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3708" y="1351307"/>
            <a:ext cx="1238292" cy="12382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A753FE-E6F1-AAA6-5395-B16D894C7485}"/>
              </a:ext>
            </a:extLst>
          </p:cNvPr>
          <p:cNvSpPr/>
          <p:nvPr/>
        </p:nvSpPr>
        <p:spPr>
          <a:xfrm>
            <a:off x="4629945" y="1622750"/>
            <a:ext cx="1620130" cy="69540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2BDE1-01DC-F8EC-CA10-D898E703237A}"/>
              </a:ext>
            </a:extLst>
          </p:cNvPr>
          <p:cNvSpPr txBox="1"/>
          <p:nvPr/>
        </p:nvSpPr>
        <p:spPr>
          <a:xfrm>
            <a:off x="3749914" y="1493399"/>
            <a:ext cx="4058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2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B6665-45DA-2EE5-4C3F-458A2C10A252}"/>
              </a:ext>
            </a:extLst>
          </p:cNvPr>
          <p:cNvSpPr txBox="1"/>
          <p:nvPr/>
        </p:nvSpPr>
        <p:spPr>
          <a:xfrm>
            <a:off x="3860172" y="2626202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668C574B-97B6-D5E6-34F6-DE58F28E7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3708" y="2993557"/>
            <a:ext cx="1238292" cy="123829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14DF26-3C76-6B5E-E0E3-6A095F32B3F9}"/>
              </a:ext>
            </a:extLst>
          </p:cNvPr>
          <p:cNvSpPr/>
          <p:nvPr/>
        </p:nvSpPr>
        <p:spPr>
          <a:xfrm>
            <a:off x="4629945" y="3265000"/>
            <a:ext cx="2966609" cy="69540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A5B16-A24E-8607-F0F1-51D918FD450B}"/>
              </a:ext>
            </a:extLst>
          </p:cNvPr>
          <p:cNvSpPr txBox="1"/>
          <p:nvPr/>
        </p:nvSpPr>
        <p:spPr>
          <a:xfrm>
            <a:off x="3754938" y="3145697"/>
            <a:ext cx="3962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2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C3F978-4E5C-16C2-CF59-D5DA37859B22}"/>
              </a:ext>
            </a:extLst>
          </p:cNvPr>
          <p:cNvSpPr/>
          <p:nvPr/>
        </p:nvSpPr>
        <p:spPr>
          <a:xfrm>
            <a:off x="4643844" y="1622750"/>
            <a:ext cx="817435" cy="6954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60CE87-6A0B-A1E1-207C-263346ECC803}"/>
              </a:ext>
            </a:extLst>
          </p:cNvPr>
          <p:cNvSpPr/>
          <p:nvPr/>
        </p:nvSpPr>
        <p:spPr>
          <a:xfrm>
            <a:off x="4643845" y="3265000"/>
            <a:ext cx="1008352" cy="6954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C397B-0AAE-F82A-1AA6-D015F38C2146}"/>
              </a:ext>
            </a:extLst>
          </p:cNvPr>
          <p:cNvSpPr txBox="1"/>
          <p:nvPr/>
        </p:nvSpPr>
        <p:spPr>
          <a:xfrm>
            <a:off x="4658440" y="1693454"/>
            <a:ext cx="6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8h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7C6C6-0BF1-2B1A-6258-EC761C56FCFC}"/>
              </a:ext>
            </a:extLst>
          </p:cNvPr>
          <p:cNvSpPr txBox="1"/>
          <p:nvPr/>
        </p:nvSpPr>
        <p:spPr>
          <a:xfrm>
            <a:off x="5389394" y="1693454"/>
            <a:ext cx="901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16h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1EA1C8-B5BB-3834-F2A6-3328907BFA1E}"/>
              </a:ext>
            </a:extLst>
          </p:cNvPr>
          <p:cNvSpPr txBox="1"/>
          <p:nvPr/>
        </p:nvSpPr>
        <p:spPr>
          <a:xfrm>
            <a:off x="4658440" y="3335704"/>
            <a:ext cx="662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8h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76736-C7C6-522E-5F4B-6B620D249BF7}"/>
              </a:ext>
            </a:extLst>
          </p:cNvPr>
          <p:cNvSpPr txBox="1"/>
          <p:nvPr/>
        </p:nvSpPr>
        <p:spPr>
          <a:xfrm>
            <a:off x="6709245" y="3335704"/>
            <a:ext cx="901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40h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93F789-057A-DC05-D546-126572A29BB9}"/>
              </a:ext>
            </a:extLst>
          </p:cNvPr>
          <p:cNvSpPr txBox="1"/>
          <p:nvPr/>
        </p:nvSpPr>
        <p:spPr>
          <a:xfrm>
            <a:off x="7712040" y="1693454"/>
            <a:ext cx="1015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50%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F6908B-B80A-A146-C443-483052E24B01}"/>
              </a:ext>
            </a:extLst>
          </p:cNvPr>
          <p:cNvSpPr txBox="1"/>
          <p:nvPr/>
        </p:nvSpPr>
        <p:spPr>
          <a:xfrm>
            <a:off x="7712040" y="3335704"/>
            <a:ext cx="1015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20%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77F90A-FDEB-8231-0F65-FD61A34D734B}"/>
              </a:ext>
            </a:extLst>
          </p:cNvPr>
          <p:cNvSpPr/>
          <p:nvPr/>
        </p:nvSpPr>
        <p:spPr>
          <a:xfrm>
            <a:off x="8704201" y="1622750"/>
            <a:ext cx="45719" cy="6954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3A28F6-835C-031D-AB84-1E2AB0BBA2E4}"/>
              </a:ext>
            </a:extLst>
          </p:cNvPr>
          <p:cNvSpPr/>
          <p:nvPr/>
        </p:nvSpPr>
        <p:spPr>
          <a:xfrm>
            <a:off x="8704201" y="3265000"/>
            <a:ext cx="45719" cy="6954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8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48695" y="324445"/>
            <a:ext cx="521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피처 엔지니어링이란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EFBB9-9E71-0FC6-8CF4-9811246C9A64}"/>
              </a:ext>
            </a:extLst>
          </p:cNvPr>
          <p:cNvSpPr/>
          <p:nvPr/>
        </p:nvSpPr>
        <p:spPr>
          <a:xfrm>
            <a:off x="448695" y="1256101"/>
            <a:ext cx="5163309" cy="5727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선택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DF745E6-C2AD-C0AE-0E6B-19AC0D884010}"/>
              </a:ext>
            </a:extLst>
          </p:cNvPr>
          <p:cNvSpPr/>
          <p:nvPr/>
        </p:nvSpPr>
        <p:spPr>
          <a:xfrm>
            <a:off x="448695" y="2047200"/>
            <a:ext cx="5163309" cy="5724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축소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EF4F34-7493-2B79-0CBB-0A51026BB63C}"/>
              </a:ext>
            </a:extLst>
          </p:cNvPr>
          <p:cNvSpPr/>
          <p:nvPr/>
        </p:nvSpPr>
        <p:spPr>
          <a:xfrm>
            <a:off x="448694" y="2838000"/>
            <a:ext cx="5163309" cy="5724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생성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0FD69-5192-D023-60CD-B21975D24B30}"/>
              </a:ext>
            </a:extLst>
          </p:cNvPr>
          <p:cNvSpPr/>
          <p:nvPr/>
        </p:nvSpPr>
        <p:spPr>
          <a:xfrm>
            <a:off x="448694" y="3628799"/>
            <a:ext cx="5163309" cy="5724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스케일링</a:t>
            </a:r>
          </a:p>
        </p:txBody>
      </p:sp>
    </p:spTree>
    <p:extLst>
      <p:ext uri="{BB962C8B-B14F-4D97-AF65-F5344CB8AC3E}">
        <p14:creationId xmlns:p14="http://schemas.microsoft.com/office/powerpoint/2010/main" val="273388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9F9EA6B-8DD7-29EC-1255-6EFB101BF668}"/>
              </a:ext>
            </a:extLst>
          </p:cNvPr>
          <p:cNvSpPr/>
          <p:nvPr/>
        </p:nvSpPr>
        <p:spPr>
          <a:xfrm>
            <a:off x="107810" y="0"/>
            <a:ext cx="439825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240;p31">
            <a:extLst>
              <a:ext uri="{FF2B5EF4-FFF2-40B4-BE49-F238E27FC236}">
                <a16:creationId xmlns:a16="http://schemas.microsoft.com/office/drawing/2014/main" id="{8E206637-2233-617D-D0D9-532441E5E9B0}"/>
              </a:ext>
            </a:extLst>
          </p:cNvPr>
          <p:cNvSpPr txBox="1">
            <a:spLocks/>
          </p:cNvSpPr>
          <p:nvPr/>
        </p:nvSpPr>
        <p:spPr>
          <a:xfrm>
            <a:off x="782605" y="32444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오징어게임의 실질 기여금액</a:t>
            </a:r>
          </a:p>
        </p:txBody>
      </p:sp>
      <p:pic>
        <p:nvPicPr>
          <p:cNvPr id="5" name="그림 4" descr="텍스트, 포스터, 의류, 샹들리에이(가) 표시된 사진&#10;&#10;자동 생성된 설명">
            <a:extLst>
              <a:ext uri="{FF2B5EF4-FFF2-40B4-BE49-F238E27FC236}">
                <a16:creationId xmlns:a16="http://schemas.microsoft.com/office/drawing/2014/main" id="{CA71EC00-83E4-8A6D-8C8C-45C66E22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3" y="1259667"/>
            <a:ext cx="2217944" cy="3284775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EE79843B-DEE7-AF84-8DC6-9F0FD87F5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3708" y="1351307"/>
            <a:ext cx="1238292" cy="12382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22BDE1-01DC-F8EC-CA10-D898E703237A}"/>
              </a:ext>
            </a:extLst>
          </p:cNvPr>
          <p:cNvSpPr txBox="1"/>
          <p:nvPr/>
        </p:nvSpPr>
        <p:spPr>
          <a:xfrm>
            <a:off x="3749914" y="1493399"/>
            <a:ext cx="4058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2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B6665-45DA-2EE5-4C3F-458A2C10A252}"/>
              </a:ext>
            </a:extLst>
          </p:cNvPr>
          <p:cNvSpPr txBox="1"/>
          <p:nvPr/>
        </p:nvSpPr>
        <p:spPr>
          <a:xfrm>
            <a:off x="3860172" y="2626202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668C574B-97B6-D5E6-34F6-DE58F28E7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3708" y="2993557"/>
            <a:ext cx="1238292" cy="12382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DA5B16-A24E-8607-F0F1-51D918FD450B}"/>
              </a:ext>
            </a:extLst>
          </p:cNvPr>
          <p:cNvSpPr txBox="1"/>
          <p:nvPr/>
        </p:nvSpPr>
        <p:spPr>
          <a:xfrm>
            <a:off x="3754938" y="3145697"/>
            <a:ext cx="3962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2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F6908B-B80A-A146-C443-483052E24B01}"/>
              </a:ext>
            </a:extLst>
          </p:cNvPr>
          <p:cNvSpPr txBox="1"/>
          <p:nvPr/>
        </p:nvSpPr>
        <p:spPr>
          <a:xfrm>
            <a:off x="5760408" y="3363779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2700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77F90A-FDEB-8231-0F65-FD61A34D734B}"/>
              </a:ext>
            </a:extLst>
          </p:cNvPr>
          <p:cNvSpPr/>
          <p:nvPr/>
        </p:nvSpPr>
        <p:spPr>
          <a:xfrm>
            <a:off x="4582116" y="1622750"/>
            <a:ext cx="2406513" cy="6954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3A28F6-835C-031D-AB84-1E2AB0BBA2E4}"/>
              </a:ext>
            </a:extLst>
          </p:cNvPr>
          <p:cNvSpPr/>
          <p:nvPr/>
        </p:nvSpPr>
        <p:spPr>
          <a:xfrm>
            <a:off x="4582116" y="3265000"/>
            <a:ext cx="1160517" cy="6954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36816-106A-E7FC-A088-2380898FE076}"/>
              </a:ext>
            </a:extLst>
          </p:cNvPr>
          <p:cNvSpPr txBox="1"/>
          <p:nvPr/>
        </p:nvSpPr>
        <p:spPr>
          <a:xfrm>
            <a:off x="6988629" y="172584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6750</a:t>
            </a:r>
            <a:r>
              <a:rPr lang="ko-KR" altLang="en-US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93F789-057A-DC05-D546-126572A29BB9}"/>
              </a:ext>
            </a:extLst>
          </p:cNvPr>
          <p:cNvSpPr txBox="1"/>
          <p:nvPr/>
        </p:nvSpPr>
        <p:spPr>
          <a:xfrm>
            <a:off x="4582116" y="1693454"/>
            <a:ext cx="1015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50%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86468-E186-B3CD-6A36-56B78269FE37}"/>
              </a:ext>
            </a:extLst>
          </p:cNvPr>
          <p:cNvSpPr txBox="1"/>
          <p:nvPr/>
        </p:nvSpPr>
        <p:spPr>
          <a:xfrm>
            <a:off x="4582116" y="3335704"/>
            <a:ext cx="1015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20%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63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97F064D-CE6A-EB8E-3B8C-E1D0829427A3}"/>
              </a:ext>
            </a:extLst>
          </p:cNvPr>
          <p:cNvSpPr/>
          <p:nvPr/>
        </p:nvSpPr>
        <p:spPr>
          <a:xfrm>
            <a:off x="6563877" y="0"/>
            <a:ext cx="246959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240;p31">
            <a:extLst>
              <a:ext uri="{FF2B5EF4-FFF2-40B4-BE49-F238E27FC236}">
                <a16:creationId xmlns:a16="http://schemas.microsoft.com/office/drawing/2014/main" id="{FAA28838-AD8D-5F5C-78EA-5FE1E7FD587D}"/>
              </a:ext>
            </a:extLst>
          </p:cNvPr>
          <p:cNvSpPr txBox="1">
            <a:spLocks/>
          </p:cNvSpPr>
          <p:nvPr/>
        </p:nvSpPr>
        <p:spPr>
          <a:xfrm>
            <a:off x="300284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밖에 고려할 수 있는 것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9209935-AA1F-AA4D-98EF-4179DABEFDAA}"/>
              </a:ext>
            </a:extLst>
          </p:cNvPr>
          <p:cNvSpPr/>
          <p:nvPr/>
        </p:nvSpPr>
        <p:spPr>
          <a:xfrm>
            <a:off x="358259" y="1185762"/>
            <a:ext cx="5273842" cy="5727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 연속 시청시간 합</a:t>
            </a:r>
          </a:p>
        </p:txBody>
      </p:sp>
      <p:sp>
        <p:nvSpPr>
          <p:cNvPr id="12" name="Google Shape;240;p31">
            <a:extLst>
              <a:ext uri="{FF2B5EF4-FFF2-40B4-BE49-F238E27FC236}">
                <a16:creationId xmlns:a16="http://schemas.microsoft.com/office/drawing/2014/main" id="{0565161A-762D-D5F6-456B-C42DDCF09BF3}"/>
              </a:ext>
            </a:extLst>
          </p:cNvPr>
          <p:cNvSpPr txBox="1">
            <a:spLocks/>
          </p:cNvSpPr>
          <p:nvPr/>
        </p:nvSpPr>
        <p:spPr>
          <a:xfrm>
            <a:off x="358259" y="1871892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구독자들의 만족도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컨텐츠의 흡입력 판단 지표 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B456B3-56AB-81E1-1DC4-66DB869242E3}"/>
              </a:ext>
            </a:extLst>
          </p:cNvPr>
          <p:cNvSpPr/>
          <p:nvPr/>
        </p:nvSpPr>
        <p:spPr>
          <a:xfrm>
            <a:off x="358259" y="2758329"/>
            <a:ext cx="5273842" cy="5727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최초 공개 후 시청까지 걸린 시간</a:t>
            </a:r>
          </a:p>
        </p:txBody>
      </p:sp>
      <p:sp>
        <p:nvSpPr>
          <p:cNvPr id="14" name="Google Shape;240;p31">
            <a:extLst>
              <a:ext uri="{FF2B5EF4-FFF2-40B4-BE49-F238E27FC236}">
                <a16:creationId xmlns:a16="http://schemas.microsoft.com/office/drawing/2014/main" id="{4FF10B57-0A6A-176B-E347-57DA74DD080B}"/>
              </a:ext>
            </a:extLst>
          </p:cNvPr>
          <p:cNvSpPr txBox="1">
            <a:spLocks/>
          </p:cNvSpPr>
          <p:nvPr/>
        </p:nvSpPr>
        <p:spPr>
          <a:xfrm>
            <a:off x="358259" y="3444459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컨텐츠의 기대감을 반영하는 지표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>
            <a:extLst>
              <a:ext uri="{FF2B5EF4-FFF2-40B4-BE49-F238E27FC236}">
                <a16:creationId xmlns:a16="http://schemas.microsoft.com/office/drawing/2014/main" id="{1D122515-2F35-5578-BB6E-F2EA99AF9FF7}"/>
              </a:ext>
            </a:extLst>
          </p:cNvPr>
          <p:cNvSpPr/>
          <p:nvPr/>
        </p:nvSpPr>
        <p:spPr>
          <a:xfrm>
            <a:off x="3682048" y="1788605"/>
            <a:ext cx="1800000" cy="180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BF0E55C-EF2C-EC2C-EAA3-D9F7D94E7C88}"/>
              </a:ext>
            </a:extLst>
          </p:cNvPr>
          <p:cNvSpPr/>
          <p:nvPr/>
        </p:nvSpPr>
        <p:spPr>
          <a:xfrm>
            <a:off x="3677024" y="1788605"/>
            <a:ext cx="1800000" cy="180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9E4763-338A-BECA-96EB-B333AE4F85DF}"/>
              </a:ext>
            </a:extLst>
          </p:cNvPr>
          <p:cNvSpPr/>
          <p:nvPr/>
        </p:nvSpPr>
        <p:spPr>
          <a:xfrm>
            <a:off x="3672000" y="1788605"/>
            <a:ext cx="1800000" cy="180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1DF5890-4EF7-8D51-D10E-D2BB8B4A0FD7}"/>
              </a:ext>
            </a:extLst>
          </p:cNvPr>
          <p:cNvGrpSpPr/>
          <p:nvPr/>
        </p:nvGrpSpPr>
        <p:grpSpPr>
          <a:xfrm>
            <a:off x="3672000" y="1788605"/>
            <a:ext cx="1800000" cy="1800000"/>
            <a:chOff x="3672000" y="1848896"/>
            <a:chExt cx="1800000" cy="180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E22C6E-D3BD-5901-A817-F9B1B619985F}"/>
                </a:ext>
              </a:extLst>
            </p:cNvPr>
            <p:cNvSpPr/>
            <p:nvPr/>
          </p:nvSpPr>
          <p:spPr>
            <a:xfrm>
              <a:off x="3672000" y="1848896"/>
              <a:ext cx="1800000" cy="1800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래픽 31" descr="물음표 단색으로 채워진">
              <a:extLst>
                <a:ext uri="{FF2B5EF4-FFF2-40B4-BE49-F238E27FC236}">
                  <a16:creationId xmlns:a16="http://schemas.microsoft.com/office/drawing/2014/main" id="{8EDE168E-88E1-7758-447F-2F1801543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8132" y="1945028"/>
              <a:ext cx="1607736" cy="1607736"/>
            </a:xfrm>
            <a:prstGeom prst="rect">
              <a:avLst/>
            </a:prstGeom>
          </p:spPr>
        </p:pic>
      </p:grpSp>
      <p:sp>
        <p:nvSpPr>
          <p:cNvPr id="16" name="Google Shape;240;p31">
            <a:extLst>
              <a:ext uri="{FF2B5EF4-FFF2-40B4-BE49-F238E27FC236}">
                <a16:creationId xmlns:a16="http://schemas.microsoft.com/office/drawing/2014/main" id="{278B66D6-B3B0-169A-2984-8AA0D432A10B}"/>
              </a:ext>
            </a:extLst>
          </p:cNvPr>
          <p:cNvSpPr txBox="1">
            <a:spLocks/>
          </p:cNvSpPr>
          <p:nvPr/>
        </p:nvSpPr>
        <p:spPr>
          <a:xfrm>
            <a:off x="300284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생성 시 필요한 것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0406FA-2B4B-795C-F843-48D2285DD2A5}"/>
              </a:ext>
            </a:extLst>
          </p:cNvPr>
          <p:cNvGrpSpPr/>
          <p:nvPr/>
        </p:nvGrpSpPr>
        <p:grpSpPr>
          <a:xfrm>
            <a:off x="3672000" y="1788605"/>
            <a:ext cx="1800000" cy="1800000"/>
            <a:chOff x="3672000" y="1848896"/>
            <a:chExt cx="1800000" cy="18000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440F98C-6A09-9355-D075-D9D3F61B2F2F}"/>
                </a:ext>
              </a:extLst>
            </p:cNvPr>
            <p:cNvSpPr/>
            <p:nvPr/>
          </p:nvSpPr>
          <p:spPr>
            <a:xfrm>
              <a:off x="3672000" y="1848896"/>
              <a:ext cx="1800000" cy="1800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래픽 18" descr="물음표 단색으로 채워진">
              <a:extLst>
                <a:ext uri="{FF2B5EF4-FFF2-40B4-BE49-F238E27FC236}">
                  <a16:creationId xmlns:a16="http://schemas.microsoft.com/office/drawing/2014/main" id="{F91094C1-BCAB-BBFB-CDE8-81B9FA984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8132" y="1945028"/>
              <a:ext cx="1607736" cy="160773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40;p31">
            <a:extLst>
              <a:ext uri="{FF2B5EF4-FFF2-40B4-BE49-F238E27FC236}">
                <a16:creationId xmlns:a16="http://schemas.microsoft.com/office/drawing/2014/main" id="{278B66D6-B3B0-169A-2984-8AA0D432A10B}"/>
              </a:ext>
            </a:extLst>
          </p:cNvPr>
          <p:cNvSpPr txBox="1">
            <a:spLocks/>
          </p:cNvSpPr>
          <p:nvPr/>
        </p:nvSpPr>
        <p:spPr>
          <a:xfrm>
            <a:off x="300284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생성 시 필요한 것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9779B9-458C-D9F3-37B9-AE627CAB57AA}"/>
              </a:ext>
            </a:extLst>
          </p:cNvPr>
          <p:cNvGrpSpPr/>
          <p:nvPr/>
        </p:nvGrpSpPr>
        <p:grpSpPr>
          <a:xfrm>
            <a:off x="4491613" y="4692579"/>
            <a:ext cx="160774" cy="151596"/>
            <a:chOff x="3672000" y="1848896"/>
            <a:chExt cx="1800000" cy="18000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C5C10B2-CADB-E677-A298-5E060A19FFBC}"/>
                </a:ext>
              </a:extLst>
            </p:cNvPr>
            <p:cNvSpPr/>
            <p:nvPr/>
          </p:nvSpPr>
          <p:spPr>
            <a:xfrm>
              <a:off x="3672000" y="1848896"/>
              <a:ext cx="1800000" cy="1800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 descr="물음표 단색으로 채워진">
              <a:extLst>
                <a:ext uri="{FF2B5EF4-FFF2-40B4-BE49-F238E27FC236}">
                  <a16:creationId xmlns:a16="http://schemas.microsoft.com/office/drawing/2014/main" id="{67A417DC-032D-A71D-1095-5FCDCFBEE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8132" y="1945028"/>
              <a:ext cx="1607736" cy="1607736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69A9B05C-07E9-4480-C552-306CB2CDCEAF}"/>
              </a:ext>
            </a:extLst>
          </p:cNvPr>
          <p:cNvSpPr/>
          <p:nvPr/>
        </p:nvSpPr>
        <p:spPr>
          <a:xfrm>
            <a:off x="883583" y="1391696"/>
            <a:ext cx="1800000" cy="180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EE0C858-57C5-6C8E-9F4F-9F57B00DB967}"/>
              </a:ext>
            </a:extLst>
          </p:cNvPr>
          <p:cNvSpPr/>
          <p:nvPr/>
        </p:nvSpPr>
        <p:spPr>
          <a:xfrm>
            <a:off x="3671999" y="1391696"/>
            <a:ext cx="1800000" cy="1800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5394696-0C71-28C3-3E75-447A974BD141}"/>
              </a:ext>
            </a:extLst>
          </p:cNvPr>
          <p:cNvSpPr/>
          <p:nvPr/>
        </p:nvSpPr>
        <p:spPr>
          <a:xfrm>
            <a:off x="6405824" y="1391696"/>
            <a:ext cx="1800000" cy="1800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Google Shape;240;p31">
            <a:extLst>
              <a:ext uri="{FF2B5EF4-FFF2-40B4-BE49-F238E27FC236}">
                <a16:creationId xmlns:a16="http://schemas.microsoft.com/office/drawing/2014/main" id="{EB5404C4-0706-9271-A484-8E0D7743F63E}"/>
              </a:ext>
            </a:extLst>
          </p:cNvPr>
          <p:cNvSpPr txBox="1">
            <a:spLocks/>
          </p:cNvSpPr>
          <p:nvPr/>
        </p:nvSpPr>
        <p:spPr>
          <a:xfrm>
            <a:off x="1074544" y="1747964"/>
            <a:ext cx="13954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도메인</a:t>
            </a:r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지식</a:t>
            </a:r>
          </a:p>
        </p:txBody>
      </p:sp>
      <p:sp>
        <p:nvSpPr>
          <p:cNvPr id="25" name="Google Shape;240;p31">
            <a:extLst>
              <a:ext uri="{FF2B5EF4-FFF2-40B4-BE49-F238E27FC236}">
                <a16:creationId xmlns:a16="http://schemas.microsoft.com/office/drawing/2014/main" id="{366CC1E7-4BF1-A8F9-D317-0DFE8592DA05}"/>
              </a:ext>
            </a:extLst>
          </p:cNvPr>
          <p:cNvSpPr txBox="1">
            <a:spLocks/>
          </p:cNvSpPr>
          <p:nvPr/>
        </p:nvSpPr>
        <p:spPr>
          <a:xfrm>
            <a:off x="3429312" y="1829904"/>
            <a:ext cx="22853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활용가능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</a:p>
        </p:txBody>
      </p:sp>
      <p:sp>
        <p:nvSpPr>
          <p:cNvPr id="26" name="Google Shape;240;p31">
            <a:extLst>
              <a:ext uri="{FF2B5EF4-FFF2-40B4-BE49-F238E27FC236}">
                <a16:creationId xmlns:a16="http://schemas.microsoft.com/office/drawing/2014/main" id="{978116A4-F318-C6DA-0292-EA11C83AB0A6}"/>
              </a:ext>
            </a:extLst>
          </p:cNvPr>
          <p:cNvSpPr txBox="1">
            <a:spLocks/>
          </p:cNvSpPr>
          <p:nvPr/>
        </p:nvSpPr>
        <p:spPr>
          <a:xfrm>
            <a:off x="6163137" y="1718996"/>
            <a:ext cx="22853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A/B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8" name="Google Shape;240;p31">
            <a:extLst>
              <a:ext uri="{FF2B5EF4-FFF2-40B4-BE49-F238E27FC236}">
                <a16:creationId xmlns:a16="http://schemas.microsoft.com/office/drawing/2014/main" id="{00D16B7B-2489-D993-3020-1D36EA6C862F}"/>
              </a:ext>
            </a:extLst>
          </p:cNvPr>
          <p:cNvSpPr txBox="1">
            <a:spLocks/>
          </p:cNvSpPr>
          <p:nvPr/>
        </p:nvSpPr>
        <p:spPr>
          <a:xfrm>
            <a:off x="516335" y="3340862"/>
            <a:ext cx="26919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분야에 대한 이해가 필요</a:t>
            </a:r>
            <a:endParaRPr lang="en-US" altLang="ko-KR" sz="2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Google Shape;240;p31">
            <a:extLst>
              <a:ext uri="{FF2B5EF4-FFF2-40B4-BE49-F238E27FC236}">
                <a16:creationId xmlns:a16="http://schemas.microsoft.com/office/drawing/2014/main" id="{D4803DC7-616A-A765-CA90-6ACE4E3ED2ED}"/>
              </a:ext>
            </a:extLst>
          </p:cNvPr>
          <p:cNvSpPr txBox="1">
            <a:spLocks/>
          </p:cNvSpPr>
          <p:nvPr/>
        </p:nvSpPr>
        <p:spPr>
          <a:xfrm>
            <a:off x="3234462" y="3315024"/>
            <a:ext cx="26919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생성에</a:t>
            </a:r>
            <a:endParaRPr lang="en-US" altLang="ko-KR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필요한 데이터가</a:t>
            </a:r>
            <a:endParaRPr lang="en-US" altLang="ko-KR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가능해야 함</a:t>
            </a:r>
            <a:endParaRPr lang="en-US" altLang="ko-KR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Google Shape;240;p31">
            <a:extLst>
              <a:ext uri="{FF2B5EF4-FFF2-40B4-BE49-F238E27FC236}">
                <a16:creationId xmlns:a16="http://schemas.microsoft.com/office/drawing/2014/main" id="{DBEE4FB4-C73C-99DE-7663-56975086C3D5}"/>
              </a:ext>
            </a:extLst>
          </p:cNvPr>
          <p:cNvSpPr txBox="1">
            <a:spLocks/>
          </p:cNvSpPr>
          <p:nvPr/>
        </p:nvSpPr>
        <p:spPr>
          <a:xfrm>
            <a:off x="5959867" y="3315024"/>
            <a:ext cx="26919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생성 했을 때</a:t>
            </a:r>
            <a:r>
              <a:rPr lang="en-US" altLang="ko-KR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실질적으로 지표를</a:t>
            </a:r>
            <a:endParaRPr lang="en-US" altLang="ko-KR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시켰는지 확인</a:t>
            </a:r>
            <a:endParaRPr lang="en-US" altLang="ko-KR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62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 idx="2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62" name="Google Shape;262;p33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263" name="Google Shape;263;p3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33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6AE11B77-7FDE-78D2-CBBD-8499712B3571}"/>
              </a:ext>
            </a:extLst>
          </p:cNvPr>
          <p:cNvSpPr txBox="1">
            <a:spLocks/>
          </p:cNvSpPr>
          <p:nvPr/>
        </p:nvSpPr>
        <p:spPr>
          <a:xfrm>
            <a:off x="1500200" y="2613579"/>
            <a:ext cx="50353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변수를 만드는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E21043-2AE7-4B4A-8A55-A2E2C2591575}"/>
              </a:ext>
            </a:extLst>
          </p:cNvPr>
          <p:cNvSpPr/>
          <p:nvPr/>
        </p:nvSpPr>
        <p:spPr>
          <a:xfrm>
            <a:off x="5981072" y="0"/>
            <a:ext cx="308254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3D8E69-D84F-6FF2-53F2-A094DDE3485C}"/>
              </a:ext>
            </a:extLst>
          </p:cNvPr>
          <p:cNvSpPr/>
          <p:nvPr/>
        </p:nvSpPr>
        <p:spPr>
          <a:xfrm>
            <a:off x="0" y="0"/>
            <a:ext cx="368893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40;p31">
            <a:extLst>
              <a:ext uri="{FF2B5EF4-FFF2-40B4-BE49-F238E27FC236}">
                <a16:creationId xmlns:a16="http://schemas.microsoft.com/office/drawing/2014/main" id="{1B0F4F2B-3184-561A-4497-CA357FFB8BE4}"/>
              </a:ext>
            </a:extLst>
          </p:cNvPr>
          <p:cNvSpPr txBox="1">
            <a:spLocks/>
          </p:cNvSpPr>
          <p:nvPr/>
        </p:nvSpPr>
        <p:spPr>
          <a:xfrm>
            <a:off x="621832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시계열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기록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89DD6-119F-5497-B68D-B65C4295E11C}"/>
              </a:ext>
            </a:extLst>
          </p:cNvPr>
          <p:cNvSpPr/>
          <p:nvPr/>
        </p:nvSpPr>
        <p:spPr>
          <a:xfrm>
            <a:off x="764057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A722-7CB8-136A-E456-C5E14CB3A040}"/>
              </a:ext>
            </a:extLst>
          </p:cNvPr>
          <p:cNvSpPr/>
          <p:nvPr/>
        </p:nvSpPr>
        <p:spPr>
          <a:xfrm>
            <a:off x="764057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2024/01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333019-A3EE-A34F-250C-68E6B453FBA9}"/>
              </a:ext>
            </a:extLst>
          </p:cNvPr>
          <p:cNvSpPr/>
          <p:nvPr/>
        </p:nvSpPr>
        <p:spPr>
          <a:xfrm>
            <a:off x="764057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2024/02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C330F-AE82-67B3-95AC-D6F5DBA0FDA5}"/>
              </a:ext>
            </a:extLst>
          </p:cNvPr>
          <p:cNvSpPr/>
          <p:nvPr/>
        </p:nvSpPr>
        <p:spPr>
          <a:xfrm>
            <a:off x="764057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2024/03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AD99A3-453E-C82A-AE93-8EFB2495D4EA}"/>
              </a:ext>
            </a:extLst>
          </p:cNvPr>
          <p:cNvSpPr/>
          <p:nvPr/>
        </p:nvSpPr>
        <p:spPr>
          <a:xfrm>
            <a:off x="764057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2024/04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B9FD2-9E13-5318-79C1-2E964CAF7D94}"/>
              </a:ext>
            </a:extLst>
          </p:cNvPr>
          <p:cNvSpPr/>
          <p:nvPr/>
        </p:nvSpPr>
        <p:spPr>
          <a:xfrm>
            <a:off x="764057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2024/05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C32561-19E8-9FD7-2E4D-1EFA47E2699C}"/>
              </a:ext>
            </a:extLst>
          </p:cNvPr>
          <p:cNvSpPr/>
          <p:nvPr/>
        </p:nvSpPr>
        <p:spPr>
          <a:xfrm>
            <a:off x="2728509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판매량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5A7B2E-B850-CE43-D853-1D526EC96C34}"/>
              </a:ext>
            </a:extLst>
          </p:cNvPr>
          <p:cNvCxnSpPr>
            <a:cxnSpLocks/>
          </p:cNvCxnSpPr>
          <p:nvPr/>
        </p:nvCxnSpPr>
        <p:spPr>
          <a:xfrm>
            <a:off x="2587451" y="1140489"/>
            <a:ext cx="0" cy="3285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E3DF6F-C767-BA2C-0995-4B70CC91F553}"/>
              </a:ext>
            </a:extLst>
          </p:cNvPr>
          <p:cNvSpPr/>
          <p:nvPr/>
        </p:nvSpPr>
        <p:spPr>
          <a:xfrm>
            <a:off x="2728509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B6C58A-3C4F-5B6F-F980-792AB7B190D5}"/>
              </a:ext>
            </a:extLst>
          </p:cNvPr>
          <p:cNvSpPr/>
          <p:nvPr/>
        </p:nvSpPr>
        <p:spPr>
          <a:xfrm>
            <a:off x="2728509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D662FCE-7231-30F8-93D4-ED6193A4236D}"/>
              </a:ext>
            </a:extLst>
          </p:cNvPr>
          <p:cNvSpPr/>
          <p:nvPr/>
        </p:nvSpPr>
        <p:spPr>
          <a:xfrm>
            <a:off x="2728509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753D8C-0531-09B7-6DC7-79B3D951854C}"/>
              </a:ext>
            </a:extLst>
          </p:cNvPr>
          <p:cNvSpPr/>
          <p:nvPr/>
        </p:nvSpPr>
        <p:spPr>
          <a:xfrm>
            <a:off x="2728509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24EC41-755E-261D-EFBF-58F6F509760C}"/>
              </a:ext>
            </a:extLst>
          </p:cNvPr>
          <p:cNvSpPr/>
          <p:nvPr/>
        </p:nvSpPr>
        <p:spPr>
          <a:xfrm>
            <a:off x="2728509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7A69FD-6CF6-E5F6-12CF-D43DDD9A39BA}"/>
              </a:ext>
            </a:extLst>
          </p:cNvPr>
          <p:cNvSpPr/>
          <p:nvPr/>
        </p:nvSpPr>
        <p:spPr>
          <a:xfrm>
            <a:off x="2728509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7D0942-E6E6-8CFD-F374-12DDDB2D21C4}"/>
              </a:ext>
            </a:extLst>
          </p:cNvPr>
          <p:cNvSpPr/>
          <p:nvPr/>
        </p:nvSpPr>
        <p:spPr>
          <a:xfrm>
            <a:off x="2728509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EA85A9-8145-7F8C-BCB1-B7FD3F8CF06F}"/>
              </a:ext>
            </a:extLst>
          </p:cNvPr>
          <p:cNvSpPr/>
          <p:nvPr/>
        </p:nvSpPr>
        <p:spPr>
          <a:xfrm>
            <a:off x="2728509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31BA75-FF9B-018D-6932-81AAB8C6E087}"/>
              </a:ext>
            </a:extLst>
          </p:cNvPr>
          <p:cNvSpPr/>
          <p:nvPr/>
        </p:nvSpPr>
        <p:spPr>
          <a:xfrm>
            <a:off x="2728509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124E93-AFE9-F042-6934-F8BFA84EB0B8}"/>
              </a:ext>
            </a:extLst>
          </p:cNvPr>
          <p:cNvSpPr/>
          <p:nvPr/>
        </p:nvSpPr>
        <p:spPr>
          <a:xfrm>
            <a:off x="2728509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3D8E69-D84F-6FF2-53F2-A094DDE3485C}"/>
              </a:ext>
            </a:extLst>
          </p:cNvPr>
          <p:cNvSpPr/>
          <p:nvPr/>
        </p:nvSpPr>
        <p:spPr>
          <a:xfrm>
            <a:off x="0" y="0"/>
            <a:ext cx="368893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40;p31">
            <a:extLst>
              <a:ext uri="{FF2B5EF4-FFF2-40B4-BE49-F238E27FC236}">
                <a16:creationId xmlns:a16="http://schemas.microsoft.com/office/drawing/2014/main" id="{1B0F4F2B-3184-561A-4497-CA357FFB8BE4}"/>
              </a:ext>
            </a:extLst>
          </p:cNvPr>
          <p:cNvSpPr txBox="1">
            <a:spLocks/>
          </p:cNvSpPr>
          <p:nvPr/>
        </p:nvSpPr>
        <p:spPr>
          <a:xfrm>
            <a:off x="621832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시계열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기록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89DD6-119F-5497-B68D-B65C4295E11C}"/>
              </a:ext>
            </a:extLst>
          </p:cNvPr>
          <p:cNvSpPr/>
          <p:nvPr/>
        </p:nvSpPr>
        <p:spPr>
          <a:xfrm>
            <a:off x="764057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A722-7CB8-136A-E456-C5E14CB3A040}"/>
              </a:ext>
            </a:extLst>
          </p:cNvPr>
          <p:cNvSpPr/>
          <p:nvPr/>
        </p:nvSpPr>
        <p:spPr>
          <a:xfrm>
            <a:off x="764057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2024/01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333019-A3EE-A34F-250C-68E6B453FBA9}"/>
              </a:ext>
            </a:extLst>
          </p:cNvPr>
          <p:cNvSpPr/>
          <p:nvPr/>
        </p:nvSpPr>
        <p:spPr>
          <a:xfrm>
            <a:off x="764057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2024/02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C330F-AE82-67B3-95AC-D6F5DBA0FDA5}"/>
              </a:ext>
            </a:extLst>
          </p:cNvPr>
          <p:cNvSpPr/>
          <p:nvPr/>
        </p:nvSpPr>
        <p:spPr>
          <a:xfrm>
            <a:off x="764057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2024/03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AD99A3-453E-C82A-AE93-8EFB2495D4EA}"/>
              </a:ext>
            </a:extLst>
          </p:cNvPr>
          <p:cNvSpPr/>
          <p:nvPr/>
        </p:nvSpPr>
        <p:spPr>
          <a:xfrm>
            <a:off x="764057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2024/04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B9FD2-9E13-5318-79C1-2E964CAF7D94}"/>
              </a:ext>
            </a:extLst>
          </p:cNvPr>
          <p:cNvSpPr/>
          <p:nvPr/>
        </p:nvSpPr>
        <p:spPr>
          <a:xfrm>
            <a:off x="764057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2024/05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C32561-19E8-9FD7-2E4D-1EFA47E2699C}"/>
              </a:ext>
            </a:extLst>
          </p:cNvPr>
          <p:cNvSpPr/>
          <p:nvPr/>
        </p:nvSpPr>
        <p:spPr>
          <a:xfrm>
            <a:off x="2728509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판매량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BE13F62-4F46-621C-E3A7-F54D9C1126AB}"/>
              </a:ext>
            </a:extLst>
          </p:cNvPr>
          <p:cNvCxnSpPr>
            <a:cxnSpLocks/>
          </p:cNvCxnSpPr>
          <p:nvPr/>
        </p:nvCxnSpPr>
        <p:spPr>
          <a:xfrm>
            <a:off x="2587451" y="1140489"/>
            <a:ext cx="0" cy="3285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AD548A-790D-D205-5C78-C61899768783}"/>
              </a:ext>
            </a:extLst>
          </p:cNvPr>
          <p:cNvSpPr/>
          <p:nvPr/>
        </p:nvSpPr>
        <p:spPr>
          <a:xfrm>
            <a:off x="4572000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0EB48CD-E9F1-A98F-3C1C-C55143F69BD5}"/>
              </a:ext>
            </a:extLst>
          </p:cNvPr>
          <p:cNvSpPr/>
          <p:nvPr/>
        </p:nvSpPr>
        <p:spPr>
          <a:xfrm>
            <a:off x="4572000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59B3369-6A4B-863E-CFD1-8131DD723D95}"/>
              </a:ext>
            </a:extLst>
          </p:cNvPr>
          <p:cNvSpPr/>
          <p:nvPr/>
        </p:nvSpPr>
        <p:spPr>
          <a:xfrm>
            <a:off x="4572000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9F5A172-081E-7C28-C78D-AC7586F2A087}"/>
              </a:ext>
            </a:extLst>
          </p:cNvPr>
          <p:cNvSpPr/>
          <p:nvPr/>
        </p:nvSpPr>
        <p:spPr>
          <a:xfrm>
            <a:off x="4572000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EA82788-5399-426F-FFF1-9E39B0DEC2DA}"/>
              </a:ext>
            </a:extLst>
          </p:cNvPr>
          <p:cNvSpPr/>
          <p:nvPr/>
        </p:nvSpPr>
        <p:spPr>
          <a:xfrm>
            <a:off x="2728509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271BD3D-4737-AB6B-DA6B-4EAFE1DD291C}"/>
              </a:ext>
            </a:extLst>
          </p:cNvPr>
          <p:cNvSpPr/>
          <p:nvPr/>
        </p:nvSpPr>
        <p:spPr>
          <a:xfrm>
            <a:off x="2728509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13F56B5-68F1-0401-8544-E6623BB697A1}"/>
              </a:ext>
            </a:extLst>
          </p:cNvPr>
          <p:cNvSpPr/>
          <p:nvPr/>
        </p:nvSpPr>
        <p:spPr>
          <a:xfrm>
            <a:off x="2728509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4385CD-1A68-8D38-9850-9AA4EE5A7072}"/>
              </a:ext>
            </a:extLst>
          </p:cNvPr>
          <p:cNvSpPr/>
          <p:nvPr/>
        </p:nvSpPr>
        <p:spPr>
          <a:xfrm>
            <a:off x="2728509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5B3B7A-8642-60F0-56B9-13D8871304A4}"/>
              </a:ext>
            </a:extLst>
          </p:cNvPr>
          <p:cNvSpPr/>
          <p:nvPr/>
        </p:nvSpPr>
        <p:spPr>
          <a:xfrm>
            <a:off x="2728509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F453C1-0552-6CCC-0744-C914EDBAC5E0}"/>
              </a:ext>
            </a:extLst>
          </p:cNvPr>
          <p:cNvSpPr/>
          <p:nvPr/>
        </p:nvSpPr>
        <p:spPr>
          <a:xfrm>
            <a:off x="4572001" y="1838850"/>
            <a:ext cx="1677691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D091A4A-3568-CCBF-05BC-0FC4A0E6AAC6}"/>
              </a:ext>
            </a:extLst>
          </p:cNvPr>
          <p:cNvSpPr/>
          <p:nvPr/>
        </p:nvSpPr>
        <p:spPr>
          <a:xfrm>
            <a:off x="4572000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지난달 판매량</a:t>
            </a:r>
          </a:p>
        </p:txBody>
      </p:sp>
    </p:spTree>
    <p:extLst>
      <p:ext uri="{BB962C8B-B14F-4D97-AF65-F5344CB8AC3E}">
        <p14:creationId xmlns:p14="http://schemas.microsoft.com/office/powerpoint/2010/main" val="19056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3D8E69-D84F-6FF2-53F2-A094DDE3485C}"/>
              </a:ext>
            </a:extLst>
          </p:cNvPr>
          <p:cNvSpPr/>
          <p:nvPr/>
        </p:nvSpPr>
        <p:spPr>
          <a:xfrm>
            <a:off x="0" y="0"/>
            <a:ext cx="368893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40;p31">
            <a:extLst>
              <a:ext uri="{FF2B5EF4-FFF2-40B4-BE49-F238E27FC236}">
                <a16:creationId xmlns:a16="http://schemas.microsoft.com/office/drawing/2014/main" id="{1B0F4F2B-3184-561A-4497-CA357FFB8BE4}"/>
              </a:ext>
            </a:extLst>
          </p:cNvPr>
          <p:cNvSpPr txBox="1">
            <a:spLocks/>
          </p:cNvSpPr>
          <p:nvPr/>
        </p:nvSpPr>
        <p:spPr>
          <a:xfrm>
            <a:off x="621832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시계열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기록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89DD6-119F-5497-B68D-B65C4295E11C}"/>
              </a:ext>
            </a:extLst>
          </p:cNvPr>
          <p:cNvSpPr/>
          <p:nvPr/>
        </p:nvSpPr>
        <p:spPr>
          <a:xfrm>
            <a:off x="764057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A722-7CB8-136A-E456-C5E14CB3A040}"/>
              </a:ext>
            </a:extLst>
          </p:cNvPr>
          <p:cNvSpPr/>
          <p:nvPr/>
        </p:nvSpPr>
        <p:spPr>
          <a:xfrm>
            <a:off x="764057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2024/01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333019-A3EE-A34F-250C-68E6B453FBA9}"/>
              </a:ext>
            </a:extLst>
          </p:cNvPr>
          <p:cNvSpPr/>
          <p:nvPr/>
        </p:nvSpPr>
        <p:spPr>
          <a:xfrm>
            <a:off x="764057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2024/02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C330F-AE82-67B3-95AC-D6F5DBA0FDA5}"/>
              </a:ext>
            </a:extLst>
          </p:cNvPr>
          <p:cNvSpPr/>
          <p:nvPr/>
        </p:nvSpPr>
        <p:spPr>
          <a:xfrm>
            <a:off x="764057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2024/03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AD99A3-453E-C82A-AE93-8EFB2495D4EA}"/>
              </a:ext>
            </a:extLst>
          </p:cNvPr>
          <p:cNvSpPr/>
          <p:nvPr/>
        </p:nvSpPr>
        <p:spPr>
          <a:xfrm>
            <a:off x="764057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2024/04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B9FD2-9E13-5318-79C1-2E964CAF7D94}"/>
              </a:ext>
            </a:extLst>
          </p:cNvPr>
          <p:cNvSpPr/>
          <p:nvPr/>
        </p:nvSpPr>
        <p:spPr>
          <a:xfrm>
            <a:off x="764057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2024/05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C32561-19E8-9FD7-2E4D-1EFA47E2699C}"/>
              </a:ext>
            </a:extLst>
          </p:cNvPr>
          <p:cNvSpPr/>
          <p:nvPr/>
        </p:nvSpPr>
        <p:spPr>
          <a:xfrm>
            <a:off x="2728509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판매량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BE13F62-4F46-621C-E3A7-F54D9C1126AB}"/>
              </a:ext>
            </a:extLst>
          </p:cNvPr>
          <p:cNvCxnSpPr>
            <a:cxnSpLocks/>
          </p:cNvCxnSpPr>
          <p:nvPr/>
        </p:nvCxnSpPr>
        <p:spPr>
          <a:xfrm>
            <a:off x="2587451" y="1140489"/>
            <a:ext cx="0" cy="3285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AD548A-790D-D205-5C78-C61899768783}"/>
              </a:ext>
            </a:extLst>
          </p:cNvPr>
          <p:cNvSpPr/>
          <p:nvPr/>
        </p:nvSpPr>
        <p:spPr>
          <a:xfrm>
            <a:off x="4572000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0EB48CD-E9F1-A98F-3C1C-C55143F69BD5}"/>
              </a:ext>
            </a:extLst>
          </p:cNvPr>
          <p:cNvSpPr/>
          <p:nvPr/>
        </p:nvSpPr>
        <p:spPr>
          <a:xfrm>
            <a:off x="4572000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59B3369-6A4B-863E-CFD1-8131DD723D95}"/>
              </a:ext>
            </a:extLst>
          </p:cNvPr>
          <p:cNvSpPr/>
          <p:nvPr/>
        </p:nvSpPr>
        <p:spPr>
          <a:xfrm>
            <a:off x="4572000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9F5A172-081E-7C28-C78D-AC7586F2A087}"/>
              </a:ext>
            </a:extLst>
          </p:cNvPr>
          <p:cNvSpPr/>
          <p:nvPr/>
        </p:nvSpPr>
        <p:spPr>
          <a:xfrm>
            <a:off x="4572000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EA82788-5399-426F-FFF1-9E39B0DEC2DA}"/>
              </a:ext>
            </a:extLst>
          </p:cNvPr>
          <p:cNvSpPr/>
          <p:nvPr/>
        </p:nvSpPr>
        <p:spPr>
          <a:xfrm>
            <a:off x="2728509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271BD3D-4737-AB6B-DA6B-4EAFE1DD291C}"/>
              </a:ext>
            </a:extLst>
          </p:cNvPr>
          <p:cNvSpPr/>
          <p:nvPr/>
        </p:nvSpPr>
        <p:spPr>
          <a:xfrm>
            <a:off x="2728509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13F56B5-68F1-0401-8544-E6623BB697A1}"/>
              </a:ext>
            </a:extLst>
          </p:cNvPr>
          <p:cNvSpPr/>
          <p:nvPr/>
        </p:nvSpPr>
        <p:spPr>
          <a:xfrm>
            <a:off x="2728509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4385CD-1A68-8D38-9850-9AA4EE5A7072}"/>
              </a:ext>
            </a:extLst>
          </p:cNvPr>
          <p:cNvSpPr/>
          <p:nvPr/>
        </p:nvSpPr>
        <p:spPr>
          <a:xfrm>
            <a:off x="2728509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5B3B7A-8642-60F0-56B9-13D8871304A4}"/>
              </a:ext>
            </a:extLst>
          </p:cNvPr>
          <p:cNvSpPr/>
          <p:nvPr/>
        </p:nvSpPr>
        <p:spPr>
          <a:xfrm>
            <a:off x="2728509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F453C1-0552-6CCC-0744-C914EDBAC5E0}"/>
              </a:ext>
            </a:extLst>
          </p:cNvPr>
          <p:cNvSpPr/>
          <p:nvPr/>
        </p:nvSpPr>
        <p:spPr>
          <a:xfrm>
            <a:off x="4572001" y="1838850"/>
            <a:ext cx="1677691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D091A4A-3568-CCBF-05BC-0FC4A0E6AAC6}"/>
              </a:ext>
            </a:extLst>
          </p:cNvPr>
          <p:cNvSpPr/>
          <p:nvPr/>
        </p:nvSpPr>
        <p:spPr>
          <a:xfrm>
            <a:off x="4572000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지난달 판매량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532023-9090-1387-5A92-0F75808F75EC}"/>
              </a:ext>
            </a:extLst>
          </p:cNvPr>
          <p:cNvSpPr/>
          <p:nvPr/>
        </p:nvSpPr>
        <p:spPr>
          <a:xfrm>
            <a:off x="6415491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작년 판매량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F2005E-6548-6C8A-ADC5-C6BAAF771E5A}"/>
              </a:ext>
            </a:extLst>
          </p:cNvPr>
          <p:cNvSpPr/>
          <p:nvPr/>
        </p:nvSpPr>
        <p:spPr>
          <a:xfrm>
            <a:off x="6415491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9304B5-5C57-4FE0-015B-12F5ABAF2AA7}"/>
              </a:ext>
            </a:extLst>
          </p:cNvPr>
          <p:cNvSpPr/>
          <p:nvPr/>
        </p:nvSpPr>
        <p:spPr>
          <a:xfrm>
            <a:off x="6415491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222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EEE9E6-7EE3-D81F-EA7B-560FDA65E0FB}"/>
              </a:ext>
            </a:extLst>
          </p:cNvPr>
          <p:cNvSpPr/>
          <p:nvPr/>
        </p:nvSpPr>
        <p:spPr>
          <a:xfrm>
            <a:off x="6415491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454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01780C-F936-F013-35BD-C23BEDBE7454}"/>
              </a:ext>
            </a:extLst>
          </p:cNvPr>
          <p:cNvSpPr/>
          <p:nvPr/>
        </p:nvSpPr>
        <p:spPr>
          <a:xfrm>
            <a:off x="6415491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56EC6E-E66F-C729-5B05-61FE047D242B}"/>
              </a:ext>
            </a:extLst>
          </p:cNvPr>
          <p:cNvSpPr/>
          <p:nvPr/>
        </p:nvSpPr>
        <p:spPr>
          <a:xfrm>
            <a:off x="6415491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392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3D8E69-D84F-6FF2-53F2-A094DDE3485C}"/>
              </a:ext>
            </a:extLst>
          </p:cNvPr>
          <p:cNvSpPr/>
          <p:nvPr/>
        </p:nvSpPr>
        <p:spPr>
          <a:xfrm>
            <a:off x="0" y="0"/>
            <a:ext cx="368893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40;p31">
            <a:extLst>
              <a:ext uri="{FF2B5EF4-FFF2-40B4-BE49-F238E27FC236}">
                <a16:creationId xmlns:a16="http://schemas.microsoft.com/office/drawing/2014/main" id="{1B0F4F2B-3184-561A-4497-CA357FFB8BE4}"/>
              </a:ext>
            </a:extLst>
          </p:cNvPr>
          <p:cNvSpPr txBox="1">
            <a:spLocks/>
          </p:cNvSpPr>
          <p:nvPr/>
        </p:nvSpPr>
        <p:spPr>
          <a:xfrm>
            <a:off x="621832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시계열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기록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89DD6-119F-5497-B68D-B65C4295E11C}"/>
              </a:ext>
            </a:extLst>
          </p:cNvPr>
          <p:cNvSpPr/>
          <p:nvPr/>
        </p:nvSpPr>
        <p:spPr>
          <a:xfrm>
            <a:off x="764057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A722-7CB8-136A-E456-C5E14CB3A040}"/>
              </a:ext>
            </a:extLst>
          </p:cNvPr>
          <p:cNvSpPr/>
          <p:nvPr/>
        </p:nvSpPr>
        <p:spPr>
          <a:xfrm>
            <a:off x="764057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2024/01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333019-A3EE-A34F-250C-68E6B453FBA9}"/>
              </a:ext>
            </a:extLst>
          </p:cNvPr>
          <p:cNvSpPr/>
          <p:nvPr/>
        </p:nvSpPr>
        <p:spPr>
          <a:xfrm>
            <a:off x="764057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2024/02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C330F-AE82-67B3-95AC-D6F5DBA0FDA5}"/>
              </a:ext>
            </a:extLst>
          </p:cNvPr>
          <p:cNvSpPr/>
          <p:nvPr/>
        </p:nvSpPr>
        <p:spPr>
          <a:xfrm>
            <a:off x="764057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2024/03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AD99A3-453E-C82A-AE93-8EFB2495D4EA}"/>
              </a:ext>
            </a:extLst>
          </p:cNvPr>
          <p:cNvSpPr/>
          <p:nvPr/>
        </p:nvSpPr>
        <p:spPr>
          <a:xfrm>
            <a:off x="764057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2024/04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B9FD2-9E13-5318-79C1-2E964CAF7D94}"/>
              </a:ext>
            </a:extLst>
          </p:cNvPr>
          <p:cNvSpPr/>
          <p:nvPr/>
        </p:nvSpPr>
        <p:spPr>
          <a:xfrm>
            <a:off x="764057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2024/05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C32561-19E8-9FD7-2E4D-1EFA47E2699C}"/>
              </a:ext>
            </a:extLst>
          </p:cNvPr>
          <p:cNvSpPr/>
          <p:nvPr/>
        </p:nvSpPr>
        <p:spPr>
          <a:xfrm>
            <a:off x="2728509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판매량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BE13F62-4F46-621C-E3A7-F54D9C1126AB}"/>
              </a:ext>
            </a:extLst>
          </p:cNvPr>
          <p:cNvCxnSpPr>
            <a:cxnSpLocks/>
          </p:cNvCxnSpPr>
          <p:nvPr/>
        </p:nvCxnSpPr>
        <p:spPr>
          <a:xfrm>
            <a:off x="2587451" y="1140489"/>
            <a:ext cx="0" cy="3285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AD548A-790D-D205-5C78-C61899768783}"/>
              </a:ext>
            </a:extLst>
          </p:cNvPr>
          <p:cNvSpPr/>
          <p:nvPr/>
        </p:nvSpPr>
        <p:spPr>
          <a:xfrm>
            <a:off x="4572000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0EB48CD-E9F1-A98F-3C1C-C55143F69BD5}"/>
              </a:ext>
            </a:extLst>
          </p:cNvPr>
          <p:cNvSpPr/>
          <p:nvPr/>
        </p:nvSpPr>
        <p:spPr>
          <a:xfrm>
            <a:off x="4572000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59B3369-6A4B-863E-CFD1-8131DD723D95}"/>
              </a:ext>
            </a:extLst>
          </p:cNvPr>
          <p:cNvSpPr/>
          <p:nvPr/>
        </p:nvSpPr>
        <p:spPr>
          <a:xfrm>
            <a:off x="4572000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9F5A172-081E-7C28-C78D-AC7586F2A087}"/>
              </a:ext>
            </a:extLst>
          </p:cNvPr>
          <p:cNvSpPr/>
          <p:nvPr/>
        </p:nvSpPr>
        <p:spPr>
          <a:xfrm>
            <a:off x="4572000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EA82788-5399-426F-FFF1-9E39B0DEC2DA}"/>
              </a:ext>
            </a:extLst>
          </p:cNvPr>
          <p:cNvSpPr/>
          <p:nvPr/>
        </p:nvSpPr>
        <p:spPr>
          <a:xfrm>
            <a:off x="2728509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271BD3D-4737-AB6B-DA6B-4EAFE1DD291C}"/>
              </a:ext>
            </a:extLst>
          </p:cNvPr>
          <p:cNvSpPr/>
          <p:nvPr/>
        </p:nvSpPr>
        <p:spPr>
          <a:xfrm>
            <a:off x="2728509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13F56B5-68F1-0401-8544-E6623BB697A1}"/>
              </a:ext>
            </a:extLst>
          </p:cNvPr>
          <p:cNvSpPr/>
          <p:nvPr/>
        </p:nvSpPr>
        <p:spPr>
          <a:xfrm>
            <a:off x="2728509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4385CD-1A68-8D38-9850-9AA4EE5A7072}"/>
              </a:ext>
            </a:extLst>
          </p:cNvPr>
          <p:cNvSpPr/>
          <p:nvPr/>
        </p:nvSpPr>
        <p:spPr>
          <a:xfrm>
            <a:off x="2728509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5B3B7A-8642-60F0-56B9-13D8871304A4}"/>
              </a:ext>
            </a:extLst>
          </p:cNvPr>
          <p:cNvSpPr/>
          <p:nvPr/>
        </p:nvSpPr>
        <p:spPr>
          <a:xfrm>
            <a:off x="2728509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F453C1-0552-6CCC-0744-C914EDBAC5E0}"/>
              </a:ext>
            </a:extLst>
          </p:cNvPr>
          <p:cNvSpPr/>
          <p:nvPr/>
        </p:nvSpPr>
        <p:spPr>
          <a:xfrm>
            <a:off x="4572001" y="1838850"/>
            <a:ext cx="1677691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D091A4A-3568-CCBF-05BC-0FC4A0E6AAC6}"/>
              </a:ext>
            </a:extLst>
          </p:cNvPr>
          <p:cNvSpPr/>
          <p:nvPr/>
        </p:nvSpPr>
        <p:spPr>
          <a:xfrm>
            <a:off x="4572000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지난달 판매량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532023-9090-1387-5A92-0F75808F75EC}"/>
              </a:ext>
            </a:extLst>
          </p:cNvPr>
          <p:cNvSpPr/>
          <p:nvPr/>
        </p:nvSpPr>
        <p:spPr>
          <a:xfrm>
            <a:off x="6415491" y="1140489"/>
            <a:ext cx="2125608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개월 평균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F2005E-6548-6C8A-ADC5-C6BAAF771E5A}"/>
              </a:ext>
            </a:extLst>
          </p:cNvPr>
          <p:cNvSpPr/>
          <p:nvPr/>
        </p:nvSpPr>
        <p:spPr>
          <a:xfrm>
            <a:off x="6415490" y="1838850"/>
            <a:ext cx="2125607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9304B5-5C57-4FE0-015B-12F5ABAF2AA7}"/>
              </a:ext>
            </a:extLst>
          </p:cNvPr>
          <p:cNvSpPr/>
          <p:nvPr/>
        </p:nvSpPr>
        <p:spPr>
          <a:xfrm>
            <a:off x="6415490" y="2356340"/>
            <a:ext cx="2125607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EEE9E6-7EE3-D81F-EA7B-560FDA65E0FB}"/>
              </a:ext>
            </a:extLst>
          </p:cNvPr>
          <p:cNvSpPr/>
          <p:nvPr/>
        </p:nvSpPr>
        <p:spPr>
          <a:xfrm>
            <a:off x="6415490" y="2873830"/>
            <a:ext cx="2125607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01780C-F936-F013-35BD-C23BEDBE7454}"/>
              </a:ext>
            </a:extLst>
          </p:cNvPr>
          <p:cNvSpPr/>
          <p:nvPr/>
        </p:nvSpPr>
        <p:spPr>
          <a:xfrm>
            <a:off x="6415490" y="3391320"/>
            <a:ext cx="2125607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289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56EC6E-E66F-C729-5B05-61FE047D242B}"/>
              </a:ext>
            </a:extLst>
          </p:cNvPr>
          <p:cNvSpPr/>
          <p:nvPr/>
        </p:nvSpPr>
        <p:spPr>
          <a:xfrm>
            <a:off x="6415490" y="3908810"/>
            <a:ext cx="2125607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461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대표값으로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575A3A-FB13-691C-885E-A7FB9A5A5EEE}"/>
              </a:ext>
            </a:extLst>
          </p:cNvPr>
          <p:cNvSpPr/>
          <p:nvPr/>
        </p:nvSpPr>
        <p:spPr>
          <a:xfrm>
            <a:off x="1843873" y="3919783"/>
            <a:ext cx="1718268" cy="515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타깃 변수</a:t>
            </a:r>
          </a:p>
        </p:txBody>
      </p:sp>
      <p:sp>
        <p:nvSpPr>
          <p:cNvPr id="8" name="Google Shape;240;p31">
            <a:extLst>
              <a:ext uri="{FF2B5EF4-FFF2-40B4-BE49-F238E27FC236}">
                <a16:creationId xmlns:a16="http://schemas.microsoft.com/office/drawing/2014/main" id="{671AEA0F-ABBC-3F81-1CD3-3B1953E25E2F}"/>
              </a:ext>
            </a:extLst>
          </p:cNvPr>
          <p:cNvSpPr txBox="1">
            <a:spLocks/>
          </p:cNvSpPr>
          <p:nvPr/>
        </p:nvSpPr>
        <p:spPr>
          <a:xfrm>
            <a:off x="3631312" y="3919783"/>
            <a:ext cx="40054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 구입에 사용하는 비용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모델 23" descr="Books On Shelf">
                <a:extLst>
                  <a:ext uri="{FF2B5EF4-FFF2-40B4-BE49-F238E27FC236}">
                    <a16:creationId xmlns:a16="http://schemas.microsoft.com/office/drawing/2014/main" id="{CA8641E3-00FF-0B15-58FA-16040FD2E2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3839510"/>
                  </p:ext>
                </p:extLst>
              </p:nvPr>
            </p:nvGraphicFramePr>
            <p:xfrm>
              <a:off x="2228358" y="1376859"/>
              <a:ext cx="4687284" cy="22189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87284" cy="2218960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419396" ay="35427" az="43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27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모델 23" descr="Books On Shelf">
                <a:extLst>
                  <a:ext uri="{FF2B5EF4-FFF2-40B4-BE49-F238E27FC236}">
                    <a16:creationId xmlns:a16="http://schemas.microsoft.com/office/drawing/2014/main" id="{CA8641E3-00FF-0B15-58FA-16040FD2E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8358" y="1376859"/>
                <a:ext cx="4687284" cy="221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48695" y="324445"/>
            <a:ext cx="521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피처 엔지니어링이란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EFBB9-9E71-0FC6-8CF4-9811246C9A64}"/>
              </a:ext>
            </a:extLst>
          </p:cNvPr>
          <p:cNvSpPr/>
          <p:nvPr/>
        </p:nvSpPr>
        <p:spPr>
          <a:xfrm>
            <a:off x="448695" y="1256101"/>
            <a:ext cx="5253745" cy="4320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선택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DF745E6-C2AD-C0AE-0E6B-19AC0D884010}"/>
              </a:ext>
            </a:extLst>
          </p:cNvPr>
          <p:cNvSpPr/>
          <p:nvPr/>
        </p:nvSpPr>
        <p:spPr>
          <a:xfrm>
            <a:off x="448695" y="1770871"/>
            <a:ext cx="5253744" cy="4320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축소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EF4F34-7493-2B79-0CBB-0A51026BB63C}"/>
              </a:ext>
            </a:extLst>
          </p:cNvPr>
          <p:cNvSpPr/>
          <p:nvPr/>
        </p:nvSpPr>
        <p:spPr>
          <a:xfrm>
            <a:off x="448694" y="2285550"/>
            <a:ext cx="5253744" cy="1377074"/>
          </a:xfrm>
          <a:prstGeom prst="roundRect">
            <a:avLst>
              <a:gd name="adj" fmla="val 645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생성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0FD69-5192-D023-60CD-B21975D24B30}"/>
              </a:ext>
            </a:extLst>
          </p:cNvPr>
          <p:cNvSpPr/>
          <p:nvPr/>
        </p:nvSpPr>
        <p:spPr>
          <a:xfrm>
            <a:off x="448695" y="3754404"/>
            <a:ext cx="5253743" cy="4320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스케일링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625C46-37E8-F32A-ABF9-C1BA0F35C3F9}"/>
              </a:ext>
            </a:extLst>
          </p:cNvPr>
          <p:cNvSpPr/>
          <p:nvPr/>
        </p:nvSpPr>
        <p:spPr>
          <a:xfrm>
            <a:off x="6495508" y="0"/>
            <a:ext cx="2648492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0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대표값으로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957EB17-53A2-3FE3-8B30-2F38E4944ACC}"/>
              </a:ext>
            </a:extLst>
          </p:cNvPr>
          <p:cNvSpPr/>
          <p:nvPr/>
        </p:nvSpPr>
        <p:spPr>
          <a:xfrm>
            <a:off x="964642" y="2257739"/>
            <a:ext cx="1718268" cy="515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평균값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A147B8-D00C-1BEE-8637-1A47D82B1A1D}"/>
              </a:ext>
            </a:extLst>
          </p:cNvPr>
          <p:cNvGrpSpPr/>
          <p:nvPr/>
        </p:nvGrpSpPr>
        <p:grpSpPr>
          <a:xfrm>
            <a:off x="1163263" y="3005770"/>
            <a:ext cx="2765642" cy="572700"/>
            <a:chOff x="1590318" y="2916756"/>
            <a:chExt cx="2765642" cy="5727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228C949-CE71-CA3B-4BF8-92EA6BBA7101}"/>
                </a:ext>
              </a:extLst>
            </p:cNvPr>
            <p:cNvSpPr/>
            <p:nvPr/>
          </p:nvSpPr>
          <p:spPr>
            <a:xfrm>
              <a:off x="1590318" y="2916756"/>
              <a:ext cx="2765642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\100,000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1CC34E-26C9-949A-4BFE-2AC1CDAAEF38}"/>
                </a:ext>
              </a:extLst>
            </p:cNvPr>
            <p:cNvSpPr/>
            <p:nvPr/>
          </p:nvSpPr>
          <p:spPr>
            <a:xfrm>
              <a:off x="1604217" y="2916756"/>
              <a:ext cx="897823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22ABEF-AB99-AA46-ECDB-538DAC327BEF}"/>
              </a:ext>
            </a:extLst>
          </p:cNvPr>
          <p:cNvGrpSpPr/>
          <p:nvPr/>
        </p:nvGrpSpPr>
        <p:grpSpPr>
          <a:xfrm>
            <a:off x="1163263" y="3794566"/>
            <a:ext cx="2765642" cy="572700"/>
            <a:chOff x="1590318" y="2916756"/>
            <a:chExt cx="2765642" cy="5727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D2C797-96E1-CB8F-0C92-F5FCC8D6E08C}"/>
                </a:ext>
              </a:extLst>
            </p:cNvPr>
            <p:cNvSpPr/>
            <p:nvPr/>
          </p:nvSpPr>
          <p:spPr>
            <a:xfrm>
              <a:off x="1590318" y="2916756"/>
              <a:ext cx="2765642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\150,000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A3EE6B-F8B4-D612-9047-719DDD150AFB}"/>
                </a:ext>
              </a:extLst>
            </p:cNvPr>
            <p:cNvSpPr/>
            <p:nvPr/>
          </p:nvSpPr>
          <p:spPr>
            <a:xfrm>
              <a:off x="1604217" y="2916756"/>
              <a:ext cx="897823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E87EED-6941-BABE-3C25-C8F68693314A}"/>
              </a:ext>
            </a:extLst>
          </p:cNvPr>
          <p:cNvGrpSpPr/>
          <p:nvPr/>
        </p:nvGrpSpPr>
        <p:grpSpPr>
          <a:xfrm>
            <a:off x="4057189" y="3005770"/>
            <a:ext cx="2765642" cy="572700"/>
            <a:chOff x="1590318" y="2916756"/>
            <a:chExt cx="2765642" cy="5727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590BD0-FC60-EFC1-9051-600BBFBAF8AC}"/>
                </a:ext>
              </a:extLst>
            </p:cNvPr>
            <p:cNvSpPr/>
            <p:nvPr/>
          </p:nvSpPr>
          <p:spPr>
            <a:xfrm>
              <a:off x="1590318" y="2916756"/>
              <a:ext cx="2765642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\120,000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BC29168-2633-B618-5A4A-EA1204D2F4CD}"/>
                </a:ext>
              </a:extLst>
            </p:cNvPr>
            <p:cNvSpPr/>
            <p:nvPr/>
          </p:nvSpPr>
          <p:spPr>
            <a:xfrm>
              <a:off x="1604217" y="2916756"/>
              <a:ext cx="897823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D270F-A3F2-F7C3-B475-150DCE940A1A}"/>
              </a:ext>
            </a:extLst>
          </p:cNvPr>
          <p:cNvGrpSpPr/>
          <p:nvPr/>
        </p:nvGrpSpPr>
        <p:grpSpPr>
          <a:xfrm>
            <a:off x="4057189" y="3794566"/>
            <a:ext cx="2765642" cy="572700"/>
            <a:chOff x="1590318" y="2916756"/>
            <a:chExt cx="2765642" cy="5727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FE98443-2709-A1EA-64EF-C11D7B51CA29}"/>
                </a:ext>
              </a:extLst>
            </p:cNvPr>
            <p:cNvSpPr/>
            <p:nvPr/>
          </p:nvSpPr>
          <p:spPr>
            <a:xfrm>
              <a:off x="1590318" y="2916756"/>
              <a:ext cx="2765642" cy="5727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\90,000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5A1EAF-0948-20E2-0BD6-770D12E0A550}"/>
                </a:ext>
              </a:extLst>
            </p:cNvPr>
            <p:cNvSpPr/>
            <p:nvPr/>
          </p:nvSpPr>
          <p:spPr>
            <a:xfrm>
              <a:off x="1604217" y="2916756"/>
              <a:ext cx="897823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학년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B003D9-7440-0B82-836C-C921A9D987BA}"/>
              </a:ext>
            </a:extLst>
          </p:cNvPr>
          <p:cNvSpPr/>
          <p:nvPr/>
        </p:nvSpPr>
        <p:spPr>
          <a:xfrm>
            <a:off x="7152582" y="3439524"/>
            <a:ext cx="1398566" cy="572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서열 척도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Books On Shelf">
                <a:extLst>
                  <a:ext uri="{FF2B5EF4-FFF2-40B4-BE49-F238E27FC236}">
                    <a16:creationId xmlns:a16="http://schemas.microsoft.com/office/drawing/2014/main" id="{94797C78-3F51-02FC-D136-ED00906A56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9009587"/>
                  </p:ext>
                </p:extLst>
              </p:nvPr>
            </p:nvGraphicFramePr>
            <p:xfrm>
              <a:off x="6416543" y="776234"/>
              <a:ext cx="3158215" cy="19786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58215" cy="1978641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1503749" ay="-1068645" az="-48840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050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Books On Shelf">
                <a:extLst>
                  <a:ext uri="{FF2B5EF4-FFF2-40B4-BE49-F238E27FC236}">
                    <a16:creationId xmlns:a16="http://schemas.microsoft.com/office/drawing/2014/main" id="{94797C78-3F51-02FC-D136-ED00906A56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6543" y="776234"/>
                <a:ext cx="3158215" cy="197864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22D38A-92E8-B317-CFE4-D46FD647B221}"/>
              </a:ext>
            </a:extLst>
          </p:cNvPr>
          <p:cNvSpPr/>
          <p:nvPr/>
        </p:nvSpPr>
        <p:spPr>
          <a:xfrm>
            <a:off x="964642" y="1290641"/>
            <a:ext cx="1718268" cy="515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타깃 변수</a:t>
            </a:r>
          </a:p>
        </p:txBody>
      </p: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8E76D49C-902F-9ED4-32E0-A7AA65025BC3}"/>
              </a:ext>
            </a:extLst>
          </p:cNvPr>
          <p:cNvSpPr txBox="1">
            <a:spLocks/>
          </p:cNvSpPr>
          <p:nvPr/>
        </p:nvSpPr>
        <p:spPr>
          <a:xfrm>
            <a:off x="2752081" y="1290641"/>
            <a:ext cx="40054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 구입에 사용하는 비용</a:t>
            </a:r>
          </a:p>
        </p:txBody>
      </p:sp>
    </p:spTree>
    <p:extLst>
      <p:ext uri="{BB962C8B-B14F-4D97-AF65-F5344CB8AC3E}">
        <p14:creationId xmlns:p14="http://schemas.microsoft.com/office/powerpoint/2010/main" val="218200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89D72B-37B6-282D-EA80-89B80FD874D1}"/>
              </a:ext>
            </a:extLst>
          </p:cNvPr>
          <p:cNvSpPr/>
          <p:nvPr/>
        </p:nvSpPr>
        <p:spPr>
          <a:xfrm>
            <a:off x="2728509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7138FC-7892-7A34-42FA-9CB1340B28A5}"/>
              </a:ext>
            </a:extLst>
          </p:cNvPr>
          <p:cNvSpPr/>
          <p:nvPr/>
        </p:nvSpPr>
        <p:spPr>
          <a:xfrm>
            <a:off x="2728509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48038F-4FEC-E2E6-6B34-756E0CB50AA2}"/>
              </a:ext>
            </a:extLst>
          </p:cNvPr>
          <p:cNvSpPr/>
          <p:nvPr/>
        </p:nvSpPr>
        <p:spPr>
          <a:xfrm>
            <a:off x="2728509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0F8104-DEE2-A946-3FDD-A712DA1BC522}"/>
              </a:ext>
            </a:extLst>
          </p:cNvPr>
          <p:cNvSpPr/>
          <p:nvPr/>
        </p:nvSpPr>
        <p:spPr>
          <a:xfrm>
            <a:off x="2728509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ACCC8B-D3E0-15CB-EE8C-ADFCB2AAA32F}"/>
              </a:ext>
            </a:extLst>
          </p:cNvPr>
          <p:cNvSpPr/>
          <p:nvPr/>
        </p:nvSpPr>
        <p:spPr>
          <a:xfrm>
            <a:off x="2728509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CA549AF-D702-93BB-D527-DCDD1844AAC5}"/>
              </a:ext>
            </a:extLst>
          </p:cNvPr>
          <p:cNvSpPr/>
          <p:nvPr/>
        </p:nvSpPr>
        <p:spPr>
          <a:xfrm>
            <a:off x="3521636" y="2672549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3D8E69-D84F-6FF2-53F2-A094DDE3485C}"/>
              </a:ext>
            </a:extLst>
          </p:cNvPr>
          <p:cNvSpPr/>
          <p:nvPr/>
        </p:nvSpPr>
        <p:spPr>
          <a:xfrm>
            <a:off x="0" y="0"/>
            <a:ext cx="368893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40;p31">
            <a:extLst>
              <a:ext uri="{FF2B5EF4-FFF2-40B4-BE49-F238E27FC236}">
                <a16:creationId xmlns:a16="http://schemas.microsoft.com/office/drawing/2014/main" id="{1B0F4F2B-3184-561A-4497-CA357FFB8BE4}"/>
              </a:ext>
            </a:extLst>
          </p:cNvPr>
          <p:cNvSpPr txBox="1">
            <a:spLocks/>
          </p:cNvSpPr>
          <p:nvPr/>
        </p:nvSpPr>
        <p:spPr>
          <a:xfrm>
            <a:off x="621832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대표값으로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89DD6-119F-5497-B68D-B65C4295E11C}"/>
              </a:ext>
            </a:extLst>
          </p:cNvPr>
          <p:cNvSpPr/>
          <p:nvPr/>
        </p:nvSpPr>
        <p:spPr>
          <a:xfrm>
            <a:off x="764057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A722-7CB8-136A-E456-C5E14CB3A040}"/>
              </a:ext>
            </a:extLst>
          </p:cNvPr>
          <p:cNvSpPr/>
          <p:nvPr/>
        </p:nvSpPr>
        <p:spPr>
          <a:xfrm>
            <a:off x="764057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333019-A3EE-A34F-250C-68E6B453FBA9}"/>
              </a:ext>
            </a:extLst>
          </p:cNvPr>
          <p:cNvSpPr/>
          <p:nvPr/>
        </p:nvSpPr>
        <p:spPr>
          <a:xfrm>
            <a:off x="764057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C330F-AE82-67B3-95AC-D6F5DBA0FDA5}"/>
              </a:ext>
            </a:extLst>
          </p:cNvPr>
          <p:cNvSpPr/>
          <p:nvPr/>
        </p:nvSpPr>
        <p:spPr>
          <a:xfrm>
            <a:off x="764057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AD99A3-453E-C82A-AE93-8EFB2495D4EA}"/>
              </a:ext>
            </a:extLst>
          </p:cNvPr>
          <p:cNvSpPr/>
          <p:nvPr/>
        </p:nvSpPr>
        <p:spPr>
          <a:xfrm>
            <a:off x="764057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B9FD2-9E13-5318-79C1-2E964CAF7D94}"/>
              </a:ext>
            </a:extLst>
          </p:cNvPr>
          <p:cNvSpPr/>
          <p:nvPr/>
        </p:nvSpPr>
        <p:spPr>
          <a:xfrm>
            <a:off x="764057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C32561-19E8-9FD7-2E4D-1EFA47E2699C}"/>
              </a:ext>
            </a:extLst>
          </p:cNvPr>
          <p:cNvSpPr/>
          <p:nvPr/>
        </p:nvSpPr>
        <p:spPr>
          <a:xfrm>
            <a:off x="2728509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BE13F62-4F46-621C-E3A7-F54D9C1126AB}"/>
              </a:ext>
            </a:extLst>
          </p:cNvPr>
          <p:cNvCxnSpPr>
            <a:cxnSpLocks/>
          </p:cNvCxnSpPr>
          <p:nvPr/>
        </p:nvCxnSpPr>
        <p:spPr>
          <a:xfrm>
            <a:off x="2587451" y="1140489"/>
            <a:ext cx="0" cy="3285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EA82788-5399-426F-FFF1-9E39B0DEC2DA}"/>
              </a:ext>
            </a:extLst>
          </p:cNvPr>
          <p:cNvSpPr/>
          <p:nvPr/>
        </p:nvSpPr>
        <p:spPr>
          <a:xfrm>
            <a:off x="2728509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271BD3D-4737-AB6B-DA6B-4EAFE1DD291C}"/>
              </a:ext>
            </a:extLst>
          </p:cNvPr>
          <p:cNvSpPr/>
          <p:nvPr/>
        </p:nvSpPr>
        <p:spPr>
          <a:xfrm>
            <a:off x="2728509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13F56B5-68F1-0401-8544-E6623BB697A1}"/>
              </a:ext>
            </a:extLst>
          </p:cNvPr>
          <p:cNvSpPr/>
          <p:nvPr/>
        </p:nvSpPr>
        <p:spPr>
          <a:xfrm>
            <a:off x="2728509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4385CD-1A68-8D38-9850-9AA4EE5A7072}"/>
              </a:ext>
            </a:extLst>
          </p:cNvPr>
          <p:cNvSpPr/>
          <p:nvPr/>
        </p:nvSpPr>
        <p:spPr>
          <a:xfrm>
            <a:off x="2728509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5B3B7A-8642-60F0-56B9-13D8871304A4}"/>
              </a:ext>
            </a:extLst>
          </p:cNvPr>
          <p:cNvSpPr/>
          <p:nvPr/>
        </p:nvSpPr>
        <p:spPr>
          <a:xfrm>
            <a:off x="2728509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33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3D8E69-D84F-6FF2-53F2-A094DDE3485C}"/>
              </a:ext>
            </a:extLst>
          </p:cNvPr>
          <p:cNvSpPr/>
          <p:nvPr/>
        </p:nvSpPr>
        <p:spPr>
          <a:xfrm>
            <a:off x="0" y="0"/>
            <a:ext cx="368893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40;p31">
            <a:extLst>
              <a:ext uri="{FF2B5EF4-FFF2-40B4-BE49-F238E27FC236}">
                <a16:creationId xmlns:a16="http://schemas.microsoft.com/office/drawing/2014/main" id="{1B0F4F2B-3184-561A-4497-CA357FFB8BE4}"/>
              </a:ext>
            </a:extLst>
          </p:cNvPr>
          <p:cNvSpPr txBox="1">
            <a:spLocks/>
          </p:cNvSpPr>
          <p:nvPr/>
        </p:nvSpPr>
        <p:spPr>
          <a:xfrm>
            <a:off x="621832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범주형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대표값으로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89DD6-119F-5497-B68D-B65C4295E11C}"/>
              </a:ext>
            </a:extLst>
          </p:cNvPr>
          <p:cNvSpPr/>
          <p:nvPr/>
        </p:nvSpPr>
        <p:spPr>
          <a:xfrm>
            <a:off x="764057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A722-7CB8-136A-E456-C5E14CB3A040}"/>
              </a:ext>
            </a:extLst>
          </p:cNvPr>
          <p:cNvSpPr/>
          <p:nvPr/>
        </p:nvSpPr>
        <p:spPr>
          <a:xfrm>
            <a:off x="764057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333019-A3EE-A34F-250C-68E6B453FBA9}"/>
              </a:ext>
            </a:extLst>
          </p:cNvPr>
          <p:cNvSpPr/>
          <p:nvPr/>
        </p:nvSpPr>
        <p:spPr>
          <a:xfrm>
            <a:off x="764057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C330F-AE82-67B3-95AC-D6F5DBA0FDA5}"/>
              </a:ext>
            </a:extLst>
          </p:cNvPr>
          <p:cNvSpPr/>
          <p:nvPr/>
        </p:nvSpPr>
        <p:spPr>
          <a:xfrm>
            <a:off x="764057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AD99A3-453E-C82A-AE93-8EFB2495D4EA}"/>
              </a:ext>
            </a:extLst>
          </p:cNvPr>
          <p:cNvSpPr/>
          <p:nvPr/>
        </p:nvSpPr>
        <p:spPr>
          <a:xfrm>
            <a:off x="764057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B9FD2-9E13-5318-79C1-2E964CAF7D94}"/>
              </a:ext>
            </a:extLst>
          </p:cNvPr>
          <p:cNvSpPr/>
          <p:nvPr/>
        </p:nvSpPr>
        <p:spPr>
          <a:xfrm>
            <a:off x="764057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C32561-19E8-9FD7-2E4D-1EFA47E2699C}"/>
              </a:ext>
            </a:extLst>
          </p:cNvPr>
          <p:cNvSpPr/>
          <p:nvPr/>
        </p:nvSpPr>
        <p:spPr>
          <a:xfrm>
            <a:off x="5104944" y="1140489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 평균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BE13F62-4F46-621C-E3A7-F54D9C1126AB}"/>
              </a:ext>
            </a:extLst>
          </p:cNvPr>
          <p:cNvCxnSpPr>
            <a:cxnSpLocks/>
          </p:cNvCxnSpPr>
          <p:nvPr/>
        </p:nvCxnSpPr>
        <p:spPr>
          <a:xfrm>
            <a:off x="2587451" y="1140489"/>
            <a:ext cx="0" cy="3285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B5949D-EA15-51A4-9BDC-85145597401C}"/>
              </a:ext>
            </a:extLst>
          </p:cNvPr>
          <p:cNvSpPr/>
          <p:nvPr/>
        </p:nvSpPr>
        <p:spPr>
          <a:xfrm>
            <a:off x="3177919" y="2672549"/>
            <a:ext cx="1293596" cy="40256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C080E2-3154-1046-3616-54A815432E6A}"/>
              </a:ext>
            </a:extLst>
          </p:cNvPr>
          <p:cNvSpPr/>
          <p:nvPr/>
        </p:nvSpPr>
        <p:spPr>
          <a:xfrm>
            <a:off x="7159069" y="3075111"/>
            <a:ext cx="1301643" cy="783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 표준편차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9672CF-8896-1B2E-64BB-2CFCA950F2C8}"/>
              </a:ext>
            </a:extLst>
          </p:cNvPr>
          <p:cNvSpPr/>
          <p:nvPr/>
        </p:nvSpPr>
        <p:spPr>
          <a:xfrm>
            <a:off x="7159069" y="1650444"/>
            <a:ext cx="1301643" cy="783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중앙값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BC859F-0EAF-1267-5E38-3D5BEE89EFE5}"/>
              </a:ext>
            </a:extLst>
          </p:cNvPr>
          <p:cNvSpPr/>
          <p:nvPr/>
        </p:nvSpPr>
        <p:spPr>
          <a:xfrm>
            <a:off x="5104944" y="183885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270AB-CBE0-A282-DF8E-9F7665435250}"/>
              </a:ext>
            </a:extLst>
          </p:cNvPr>
          <p:cNvSpPr/>
          <p:nvPr/>
        </p:nvSpPr>
        <p:spPr>
          <a:xfrm>
            <a:off x="5104944" y="235634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F246E0-EB11-27CF-785B-4A9AE04DB2E7}"/>
              </a:ext>
            </a:extLst>
          </p:cNvPr>
          <p:cNvSpPr/>
          <p:nvPr/>
        </p:nvSpPr>
        <p:spPr>
          <a:xfrm>
            <a:off x="5104944" y="287383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5B6E82-6FCC-A28C-4D8F-5143E88E9868}"/>
              </a:ext>
            </a:extLst>
          </p:cNvPr>
          <p:cNvSpPr/>
          <p:nvPr/>
        </p:nvSpPr>
        <p:spPr>
          <a:xfrm>
            <a:off x="5104944" y="339132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963E8A-9307-B3BA-FCDA-53371B536A65}"/>
              </a:ext>
            </a:extLst>
          </p:cNvPr>
          <p:cNvSpPr/>
          <p:nvPr/>
        </p:nvSpPr>
        <p:spPr>
          <a:xfrm>
            <a:off x="5104944" y="3908810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44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중복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식별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575A3A-FB13-691C-885E-A7FB9A5A5EEE}"/>
              </a:ext>
            </a:extLst>
          </p:cNvPr>
          <p:cNvSpPr/>
          <p:nvPr/>
        </p:nvSpPr>
        <p:spPr>
          <a:xfrm>
            <a:off x="1678075" y="3888412"/>
            <a:ext cx="1718268" cy="515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</a:p>
        </p:txBody>
      </p:sp>
      <p:sp>
        <p:nvSpPr>
          <p:cNvPr id="8" name="Google Shape;240;p31">
            <a:extLst>
              <a:ext uri="{FF2B5EF4-FFF2-40B4-BE49-F238E27FC236}">
                <a16:creationId xmlns:a16="http://schemas.microsoft.com/office/drawing/2014/main" id="{671AEA0F-ABBC-3F81-1CD3-3B1953E25E2F}"/>
              </a:ext>
            </a:extLst>
          </p:cNvPr>
          <p:cNvSpPr txBox="1">
            <a:spLocks/>
          </p:cNvSpPr>
          <p:nvPr/>
        </p:nvSpPr>
        <p:spPr>
          <a:xfrm>
            <a:off x="3465514" y="3863311"/>
            <a:ext cx="3121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신용카드 연체 기록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모델 33" descr="Paper Credit Card">
                <a:extLst>
                  <a:ext uri="{FF2B5EF4-FFF2-40B4-BE49-F238E27FC236}">
                    <a16:creationId xmlns:a16="http://schemas.microsoft.com/office/drawing/2014/main" id="{B6293350-AD90-1720-B7EB-31C8BCF8F0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7312756"/>
                  </p:ext>
                </p:extLst>
              </p:nvPr>
            </p:nvGraphicFramePr>
            <p:xfrm>
              <a:off x="2192263" y="1363220"/>
              <a:ext cx="3286218" cy="20088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86218" cy="2008896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-121528" ay="-96860" az="34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모델 33" descr="Paper Credit Card">
                <a:extLst>
                  <a:ext uri="{FF2B5EF4-FFF2-40B4-BE49-F238E27FC236}">
                    <a16:creationId xmlns:a16="http://schemas.microsoft.com/office/drawing/2014/main" id="{B6293350-AD90-1720-B7EB-31C8BCF8F0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2263" y="1363220"/>
                <a:ext cx="3286218" cy="2008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모델 36" descr="Hourglass">
                <a:extLst>
                  <a:ext uri="{FF2B5EF4-FFF2-40B4-BE49-F238E27FC236}">
                    <a16:creationId xmlns:a16="http://schemas.microsoft.com/office/drawing/2014/main" id="{20DE1B50-92D0-5C4B-4BC1-5DDB4CC55F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1863400"/>
                  </p:ext>
                </p:extLst>
              </p:nvPr>
            </p:nvGraphicFramePr>
            <p:xfrm>
              <a:off x="5079443" y="2247117"/>
              <a:ext cx="766918" cy="14106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66918" cy="1410676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861" ay="217741" az="-64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04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모델 36" descr="Hourglass">
                <a:extLst>
                  <a:ext uri="{FF2B5EF4-FFF2-40B4-BE49-F238E27FC236}">
                    <a16:creationId xmlns:a16="http://schemas.microsoft.com/office/drawing/2014/main" id="{20DE1B50-92D0-5C4B-4BC1-5DDB4CC55F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9443" y="2247117"/>
                <a:ext cx="766918" cy="1410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816608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중복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식별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575A3A-FB13-691C-885E-A7FB9A5A5EEE}"/>
              </a:ext>
            </a:extLst>
          </p:cNvPr>
          <p:cNvSpPr/>
          <p:nvPr/>
        </p:nvSpPr>
        <p:spPr>
          <a:xfrm>
            <a:off x="964642" y="1266057"/>
            <a:ext cx="1718268" cy="515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</a:p>
        </p:txBody>
      </p:sp>
      <p:sp>
        <p:nvSpPr>
          <p:cNvPr id="8" name="Google Shape;240;p31">
            <a:extLst>
              <a:ext uri="{FF2B5EF4-FFF2-40B4-BE49-F238E27FC236}">
                <a16:creationId xmlns:a16="http://schemas.microsoft.com/office/drawing/2014/main" id="{671AEA0F-ABBC-3F81-1CD3-3B1953E25E2F}"/>
              </a:ext>
            </a:extLst>
          </p:cNvPr>
          <p:cNvSpPr txBox="1">
            <a:spLocks/>
          </p:cNvSpPr>
          <p:nvPr/>
        </p:nvSpPr>
        <p:spPr>
          <a:xfrm>
            <a:off x="2752081" y="1240956"/>
            <a:ext cx="31211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신용카드 연체 기록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1B61150-8A95-A402-DC1F-EFE37A940DE9}"/>
              </a:ext>
            </a:extLst>
          </p:cNvPr>
          <p:cNvSpPr/>
          <p:nvPr/>
        </p:nvSpPr>
        <p:spPr>
          <a:xfrm>
            <a:off x="964642" y="2156007"/>
            <a:ext cx="1718268" cy="515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타깃 변수</a:t>
            </a:r>
          </a:p>
        </p:txBody>
      </p: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FE03CC7A-1A17-A360-EAA1-F598F4C79B2D}"/>
              </a:ext>
            </a:extLst>
          </p:cNvPr>
          <p:cNvSpPr txBox="1">
            <a:spLocks/>
          </p:cNvSpPr>
          <p:nvPr/>
        </p:nvSpPr>
        <p:spPr>
          <a:xfrm>
            <a:off x="2752081" y="2127460"/>
            <a:ext cx="37090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카드 연체 여부 예측하기</a:t>
            </a:r>
          </a:p>
        </p:txBody>
      </p:sp>
      <p:sp>
        <p:nvSpPr>
          <p:cNvPr id="12" name="Google Shape;240;p31">
            <a:extLst>
              <a:ext uri="{FF2B5EF4-FFF2-40B4-BE49-F238E27FC236}">
                <a16:creationId xmlns:a16="http://schemas.microsoft.com/office/drawing/2014/main" id="{5CEDB30F-D60F-3851-4A26-B1762623F1EB}"/>
              </a:ext>
            </a:extLst>
          </p:cNvPr>
          <p:cNvSpPr txBox="1">
            <a:spLocks/>
          </p:cNvSpPr>
          <p:nvPr/>
        </p:nvSpPr>
        <p:spPr>
          <a:xfrm>
            <a:off x="1643158" y="3273398"/>
            <a:ext cx="6581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데이터의 각 레코드는</a:t>
            </a:r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장의 카드를</a:t>
            </a:r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나타냄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9F3FC47-9EDA-0A2B-0FB1-D2E1A01D1AC2}"/>
              </a:ext>
            </a:extLst>
          </p:cNvPr>
          <p:cNvSpPr/>
          <p:nvPr/>
        </p:nvSpPr>
        <p:spPr>
          <a:xfrm>
            <a:off x="1062741" y="3443519"/>
            <a:ext cx="464608" cy="1896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515A686-925C-C5A6-8E70-E7E074DA70EA}"/>
              </a:ext>
            </a:extLst>
          </p:cNvPr>
          <p:cNvCxnSpPr>
            <a:cxnSpLocks/>
          </p:cNvCxnSpPr>
          <p:nvPr/>
        </p:nvCxnSpPr>
        <p:spPr>
          <a:xfrm>
            <a:off x="813916" y="3079820"/>
            <a:ext cx="7712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40;p31">
            <a:extLst>
              <a:ext uri="{FF2B5EF4-FFF2-40B4-BE49-F238E27FC236}">
                <a16:creationId xmlns:a16="http://schemas.microsoft.com/office/drawing/2014/main" id="{A296F984-1906-EB65-CED7-0ED4CBDCC46D}"/>
              </a:ext>
            </a:extLst>
          </p:cNvPr>
          <p:cNvSpPr txBox="1">
            <a:spLocks/>
          </p:cNvSpPr>
          <p:nvPr/>
        </p:nvSpPr>
        <p:spPr>
          <a:xfrm>
            <a:off x="1643159" y="3863012"/>
            <a:ext cx="71843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명이 여러 장의 </a:t>
            </a:r>
            <a:r>
              <a:rPr lang="ko-KR" altLang="en-US" sz="2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카드를 사용한다면</a:t>
            </a:r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번 나타남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B43322C-8A89-74F0-3AC6-B34378F4736F}"/>
              </a:ext>
            </a:extLst>
          </p:cNvPr>
          <p:cNvSpPr/>
          <p:nvPr/>
        </p:nvSpPr>
        <p:spPr>
          <a:xfrm>
            <a:off x="1062741" y="4033133"/>
            <a:ext cx="464608" cy="1896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모델 4" descr="Paper Credit Card">
                <a:extLst>
                  <a:ext uri="{FF2B5EF4-FFF2-40B4-BE49-F238E27FC236}">
                    <a16:creationId xmlns:a16="http://schemas.microsoft.com/office/drawing/2014/main" id="{8FE9C211-65D1-F3D2-A606-0BEED875AF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622704"/>
                  </p:ext>
                </p:extLst>
              </p:nvPr>
            </p:nvGraphicFramePr>
            <p:xfrm>
              <a:off x="5848141" y="2485"/>
              <a:ext cx="3473908" cy="27315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73908" cy="2731538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3899" ay="-1808858" az="-8814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 descr="Paper Credit Card">
                <a:extLst>
                  <a:ext uri="{FF2B5EF4-FFF2-40B4-BE49-F238E27FC236}">
                    <a16:creationId xmlns:a16="http://schemas.microsoft.com/office/drawing/2014/main" id="{8FE9C211-65D1-F3D2-A606-0BEED875AF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8141" y="2485"/>
                <a:ext cx="3473908" cy="2731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모델 10" descr="Hourglass">
                <a:extLst>
                  <a:ext uri="{FF2B5EF4-FFF2-40B4-BE49-F238E27FC236}">
                    <a16:creationId xmlns:a16="http://schemas.microsoft.com/office/drawing/2014/main" id="{E49542E0-3CC1-8077-FCD4-D127C460A3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3382900"/>
                  </p:ext>
                </p:extLst>
              </p:nvPr>
            </p:nvGraphicFramePr>
            <p:xfrm>
              <a:off x="7851014" y="855124"/>
              <a:ext cx="1292986" cy="222469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92986" cy="2224696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-9527152" ay="-1447316" az="-54083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9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모델 10" descr="Hourglass">
                <a:extLst>
                  <a:ext uri="{FF2B5EF4-FFF2-40B4-BE49-F238E27FC236}">
                    <a16:creationId xmlns:a16="http://schemas.microsoft.com/office/drawing/2014/main" id="{E49542E0-3CC1-8077-FCD4-D127C460A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1014" y="855124"/>
                <a:ext cx="1292986" cy="22246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539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중복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식별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A147B8-D00C-1BEE-8637-1A47D82B1A1D}"/>
              </a:ext>
            </a:extLst>
          </p:cNvPr>
          <p:cNvGrpSpPr/>
          <p:nvPr/>
        </p:nvGrpSpPr>
        <p:grpSpPr>
          <a:xfrm>
            <a:off x="873790" y="1116680"/>
            <a:ext cx="3447001" cy="572700"/>
            <a:chOff x="1590318" y="2916756"/>
            <a:chExt cx="2765642" cy="5727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228C949-CE71-CA3B-4BF8-92EA6BBA7101}"/>
                </a:ext>
              </a:extLst>
            </p:cNvPr>
            <p:cNvSpPr/>
            <p:nvPr/>
          </p:nvSpPr>
          <p:spPr>
            <a:xfrm>
              <a:off x="1590318" y="2916756"/>
              <a:ext cx="2765642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\3,200,000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1CC34E-26C9-949A-4BFE-2AC1CDAAEF38}"/>
                </a:ext>
              </a:extLst>
            </p:cNvPr>
            <p:cNvSpPr/>
            <p:nvPr/>
          </p:nvSpPr>
          <p:spPr>
            <a:xfrm>
              <a:off x="1604217" y="2916756"/>
              <a:ext cx="897823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월 소득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C66CBD-DA17-9C96-C332-0037B3704C97}"/>
              </a:ext>
            </a:extLst>
          </p:cNvPr>
          <p:cNvGrpSpPr/>
          <p:nvPr/>
        </p:nvGrpSpPr>
        <p:grpSpPr>
          <a:xfrm>
            <a:off x="873790" y="1840161"/>
            <a:ext cx="3447001" cy="572700"/>
            <a:chOff x="1590318" y="2916756"/>
            <a:chExt cx="2765642" cy="5727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5AAB07-BE42-E651-B91B-3956FDD49400}"/>
                </a:ext>
              </a:extLst>
            </p:cNvPr>
            <p:cNvSpPr/>
            <p:nvPr/>
          </p:nvSpPr>
          <p:spPr>
            <a:xfrm>
              <a:off x="1590318" y="2916756"/>
              <a:ext cx="2765642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서울 광진구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2BFB9C-2472-AA30-A991-02B8D4B6F2BE}"/>
                </a:ext>
              </a:extLst>
            </p:cNvPr>
            <p:cNvSpPr/>
            <p:nvPr/>
          </p:nvSpPr>
          <p:spPr>
            <a:xfrm>
              <a:off x="1604217" y="2916756"/>
              <a:ext cx="897823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거주지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AB7613-2930-04EB-0CF1-1054FA99AE5F}"/>
              </a:ext>
            </a:extLst>
          </p:cNvPr>
          <p:cNvGrpSpPr/>
          <p:nvPr/>
        </p:nvGrpSpPr>
        <p:grpSpPr>
          <a:xfrm>
            <a:off x="4572000" y="1116680"/>
            <a:ext cx="3109965" cy="572700"/>
            <a:chOff x="1590318" y="2916756"/>
            <a:chExt cx="2765642" cy="5727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16FE7C-4BD2-375D-7088-4EA7B98AFC0F}"/>
                </a:ext>
              </a:extLst>
            </p:cNvPr>
            <p:cNvSpPr/>
            <p:nvPr/>
          </p:nvSpPr>
          <p:spPr>
            <a:xfrm>
              <a:off x="1590318" y="2916756"/>
              <a:ext cx="2765642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3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EC63AE6-63CD-71AD-325F-D1370D7A473B}"/>
                </a:ext>
              </a:extLst>
            </p:cNvPr>
            <p:cNvSpPr/>
            <p:nvPr/>
          </p:nvSpPr>
          <p:spPr>
            <a:xfrm>
              <a:off x="1604216" y="2916756"/>
              <a:ext cx="2140586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가족 구성원 수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B8BDE9-9385-76AD-8C40-64C8C2DF25CF}"/>
              </a:ext>
            </a:extLst>
          </p:cNvPr>
          <p:cNvGrpSpPr/>
          <p:nvPr/>
        </p:nvGrpSpPr>
        <p:grpSpPr>
          <a:xfrm>
            <a:off x="4572000" y="1840161"/>
            <a:ext cx="3109965" cy="572700"/>
            <a:chOff x="1590318" y="2916756"/>
            <a:chExt cx="3611673" cy="5727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E6C028B-02B4-8C0B-F1CA-820397F25F09}"/>
                </a:ext>
              </a:extLst>
            </p:cNvPr>
            <p:cNvSpPr/>
            <p:nvPr/>
          </p:nvSpPr>
          <p:spPr>
            <a:xfrm>
              <a:off x="1590318" y="2916756"/>
              <a:ext cx="3611673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920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A803C-8AFA-23BB-A54C-DD8A83EFCBF0}"/>
                </a:ext>
              </a:extLst>
            </p:cNvPr>
            <p:cNvSpPr/>
            <p:nvPr/>
          </p:nvSpPr>
          <p:spPr>
            <a:xfrm>
              <a:off x="1604216" y="2916756"/>
              <a:ext cx="2140586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신용점수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1F42AC-6E64-FE63-6975-D4082897D479}"/>
              </a:ext>
            </a:extLst>
          </p:cNvPr>
          <p:cNvSpPr/>
          <p:nvPr/>
        </p:nvSpPr>
        <p:spPr>
          <a:xfrm>
            <a:off x="1858840" y="2328676"/>
            <a:ext cx="5717720" cy="773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3200000_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광진구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_3_920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24001D-CD1D-7A16-3EA0-16CD5EA65FFD}"/>
              </a:ext>
            </a:extLst>
          </p:cNvPr>
          <p:cNvSpPr/>
          <p:nvPr/>
        </p:nvSpPr>
        <p:spPr>
          <a:xfrm>
            <a:off x="1876163" y="2328676"/>
            <a:ext cx="1119016" cy="773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식별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Google Shape;240;p31">
            <a:extLst>
              <a:ext uri="{FF2B5EF4-FFF2-40B4-BE49-F238E27FC236}">
                <a16:creationId xmlns:a16="http://schemas.microsoft.com/office/drawing/2014/main" id="{1B1293EF-D2AA-81B0-3066-C915877911A8}"/>
              </a:ext>
            </a:extLst>
          </p:cNvPr>
          <p:cNvSpPr txBox="1">
            <a:spLocks/>
          </p:cNvSpPr>
          <p:nvPr/>
        </p:nvSpPr>
        <p:spPr>
          <a:xfrm>
            <a:off x="868119" y="2901376"/>
            <a:ext cx="6708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개인을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특정할 수 있는 피처만 선택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78C9AF-EA5C-8587-F2F7-596D631766C9}"/>
              </a:ext>
            </a:extLst>
          </p:cNvPr>
          <p:cNvSpPr/>
          <p:nvPr/>
        </p:nvSpPr>
        <p:spPr>
          <a:xfrm>
            <a:off x="983223" y="3796241"/>
            <a:ext cx="2131766" cy="572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신용카드 발급일자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82153F-16DB-29B1-0EDD-C47917714D02}"/>
              </a:ext>
            </a:extLst>
          </p:cNvPr>
          <p:cNvSpPr/>
          <p:nvPr/>
        </p:nvSpPr>
        <p:spPr>
          <a:xfrm>
            <a:off x="3373816" y="3796241"/>
            <a:ext cx="1379054" cy="572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신용카드사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314A0B-C71A-3645-D3CA-032FD0DD7053}"/>
              </a:ext>
            </a:extLst>
          </p:cNvPr>
          <p:cNvSpPr/>
          <p:nvPr/>
        </p:nvSpPr>
        <p:spPr>
          <a:xfrm>
            <a:off x="5011697" y="3796241"/>
            <a:ext cx="2157802" cy="572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신용카드 이용금액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1" name="그래픽 40" descr="닫기 단색으로 채워진">
            <a:extLst>
              <a:ext uri="{FF2B5EF4-FFF2-40B4-BE49-F238E27FC236}">
                <a16:creationId xmlns:a16="http://schemas.microsoft.com/office/drawing/2014/main" id="{5DCF58AF-4B2C-7A3C-8840-BC867289D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808" y="3481498"/>
            <a:ext cx="1150641" cy="1150641"/>
          </a:xfrm>
          <a:prstGeom prst="rect">
            <a:avLst/>
          </a:prstGeom>
        </p:spPr>
      </p:pic>
      <p:pic>
        <p:nvPicPr>
          <p:cNvPr id="42" name="그래픽 41" descr="닫기 단색으로 채워진">
            <a:extLst>
              <a:ext uri="{FF2B5EF4-FFF2-40B4-BE49-F238E27FC236}">
                <a16:creationId xmlns:a16="http://schemas.microsoft.com/office/drawing/2014/main" id="{9201DE68-547F-BB76-B752-38E4E2BF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8022" y="3481498"/>
            <a:ext cx="1150641" cy="1150641"/>
          </a:xfrm>
          <a:prstGeom prst="rect">
            <a:avLst/>
          </a:prstGeom>
        </p:spPr>
      </p:pic>
      <p:pic>
        <p:nvPicPr>
          <p:cNvPr id="43" name="그래픽 42" descr="닫기 단색으로 채워진">
            <a:extLst>
              <a:ext uri="{FF2B5EF4-FFF2-40B4-BE49-F238E27FC236}">
                <a16:creationId xmlns:a16="http://schemas.microsoft.com/office/drawing/2014/main" id="{8E1C5EC3-23B2-B161-9491-CFFDEE0DF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236" y="3481498"/>
            <a:ext cx="1150641" cy="11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00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중복 데이터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식별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A147B8-D00C-1BEE-8637-1A47D82B1A1D}"/>
              </a:ext>
            </a:extLst>
          </p:cNvPr>
          <p:cNvGrpSpPr/>
          <p:nvPr/>
        </p:nvGrpSpPr>
        <p:grpSpPr>
          <a:xfrm>
            <a:off x="2707614" y="1695643"/>
            <a:ext cx="3447001" cy="572700"/>
            <a:chOff x="1590317" y="2916756"/>
            <a:chExt cx="2765641" cy="5727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228C949-CE71-CA3B-4BF8-92EA6BBA7101}"/>
                </a:ext>
              </a:extLst>
            </p:cNvPr>
            <p:cNvSpPr/>
            <p:nvPr/>
          </p:nvSpPr>
          <p:spPr>
            <a:xfrm>
              <a:off x="1590317" y="2916756"/>
              <a:ext cx="2765641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\3,200,000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1CC34E-26C9-949A-4BFE-2AC1CDAAEF38}"/>
                </a:ext>
              </a:extLst>
            </p:cNvPr>
            <p:cNvSpPr/>
            <p:nvPr/>
          </p:nvSpPr>
          <p:spPr>
            <a:xfrm>
              <a:off x="1604217" y="2916756"/>
              <a:ext cx="897823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월 소득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C66CBD-DA17-9C96-C332-0037B3704C97}"/>
              </a:ext>
            </a:extLst>
          </p:cNvPr>
          <p:cNvGrpSpPr/>
          <p:nvPr/>
        </p:nvGrpSpPr>
        <p:grpSpPr>
          <a:xfrm>
            <a:off x="3485635" y="1695643"/>
            <a:ext cx="3447001" cy="572700"/>
            <a:chOff x="1590317" y="2916756"/>
            <a:chExt cx="2765641" cy="5727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5AAB07-BE42-E651-B91B-3956FDD49400}"/>
                </a:ext>
              </a:extLst>
            </p:cNvPr>
            <p:cNvSpPr/>
            <p:nvPr/>
          </p:nvSpPr>
          <p:spPr>
            <a:xfrm>
              <a:off x="1590317" y="2916756"/>
              <a:ext cx="2765641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서울 광진구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2BFB9C-2472-AA30-A991-02B8D4B6F2BE}"/>
                </a:ext>
              </a:extLst>
            </p:cNvPr>
            <p:cNvSpPr/>
            <p:nvPr/>
          </p:nvSpPr>
          <p:spPr>
            <a:xfrm>
              <a:off x="1604217" y="2916756"/>
              <a:ext cx="897823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거주지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AB7613-2930-04EB-0CF1-1054FA99AE5F}"/>
              </a:ext>
            </a:extLst>
          </p:cNvPr>
          <p:cNvGrpSpPr/>
          <p:nvPr/>
        </p:nvGrpSpPr>
        <p:grpSpPr>
          <a:xfrm>
            <a:off x="3325019" y="1695643"/>
            <a:ext cx="3109964" cy="572700"/>
            <a:chOff x="1590318" y="2916756"/>
            <a:chExt cx="2765642" cy="5727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16FE7C-4BD2-375D-7088-4EA7B98AFC0F}"/>
                </a:ext>
              </a:extLst>
            </p:cNvPr>
            <p:cNvSpPr/>
            <p:nvPr/>
          </p:nvSpPr>
          <p:spPr>
            <a:xfrm>
              <a:off x="1590318" y="2916756"/>
              <a:ext cx="2765642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3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EC63AE6-63CD-71AD-325F-D1370D7A473B}"/>
                </a:ext>
              </a:extLst>
            </p:cNvPr>
            <p:cNvSpPr/>
            <p:nvPr/>
          </p:nvSpPr>
          <p:spPr>
            <a:xfrm>
              <a:off x="1604216" y="2916756"/>
              <a:ext cx="2140586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가족 구성원 수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B8BDE9-9385-76AD-8C40-64C8C2DF25CF}"/>
              </a:ext>
            </a:extLst>
          </p:cNvPr>
          <p:cNvGrpSpPr/>
          <p:nvPr/>
        </p:nvGrpSpPr>
        <p:grpSpPr>
          <a:xfrm>
            <a:off x="3340647" y="1667398"/>
            <a:ext cx="3109965" cy="572700"/>
            <a:chOff x="1590318" y="2916756"/>
            <a:chExt cx="3611673" cy="5727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E6C028B-02B4-8C0B-F1CA-820397F25F09}"/>
                </a:ext>
              </a:extLst>
            </p:cNvPr>
            <p:cNvSpPr/>
            <p:nvPr/>
          </p:nvSpPr>
          <p:spPr>
            <a:xfrm>
              <a:off x="1590318" y="2916756"/>
              <a:ext cx="3611673" cy="5727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920</a:t>
              </a:r>
              <a:endPara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A803C-8AFA-23BB-A54C-DD8A83EFCBF0}"/>
                </a:ext>
              </a:extLst>
            </p:cNvPr>
            <p:cNvSpPr/>
            <p:nvPr/>
          </p:nvSpPr>
          <p:spPr>
            <a:xfrm>
              <a:off x="1604216" y="2916756"/>
              <a:ext cx="2140586" cy="5727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신용점수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0AF3DC-C775-3C3D-92F1-F294799099E1}"/>
              </a:ext>
            </a:extLst>
          </p:cNvPr>
          <p:cNvSpPr/>
          <p:nvPr/>
        </p:nvSpPr>
        <p:spPr>
          <a:xfrm>
            <a:off x="1904057" y="1595146"/>
            <a:ext cx="5717720" cy="7736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3200000_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광진구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_3_920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AB233-26DA-7083-F0EF-36956A7C2752}"/>
              </a:ext>
            </a:extLst>
          </p:cNvPr>
          <p:cNvSpPr/>
          <p:nvPr/>
        </p:nvSpPr>
        <p:spPr>
          <a:xfrm>
            <a:off x="1921380" y="1595146"/>
            <a:ext cx="1119016" cy="77369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식별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Google Shape;240;p31">
            <a:extLst>
              <a:ext uri="{FF2B5EF4-FFF2-40B4-BE49-F238E27FC236}">
                <a16:creationId xmlns:a16="http://schemas.microsoft.com/office/drawing/2014/main" id="{78D72B33-E649-08ED-D1D2-192B2D11B20A}"/>
              </a:ext>
            </a:extLst>
          </p:cNvPr>
          <p:cNvSpPr txBox="1">
            <a:spLocks/>
          </p:cNvSpPr>
          <p:nvPr/>
        </p:nvSpPr>
        <p:spPr>
          <a:xfrm>
            <a:off x="1272262" y="3091962"/>
            <a:ext cx="71250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개인에 대하여 고유하게 식별할 수 있음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18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모델링으로 새로운 피처 만들기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37B1B8-174C-CA7E-FD39-4790CA7015A2}"/>
              </a:ext>
            </a:extLst>
          </p:cNvPr>
          <p:cNvSpPr/>
          <p:nvPr/>
        </p:nvSpPr>
        <p:spPr>
          <a:xfrm>
            <a:off x="1138382" y="2386243"/>
            <a:ext cx="3375554" cy="572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 –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최근접 이웃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(KNN)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4E8E87-478A-9505-6FBC-2481F69E69BD}"/>
              </a:ext>
            </a:extLst>
          </p:cNvPr>
          <p:cNvGrpSpPr/>
          <p:nvPr/>
        </p:nvGrpSpPr>
        <p:grpSpPr>
          <a:xfrm>
            <a:off x="5526138" y="1681206"/>
            <a:ext cx="2248339" cy="1952328"/>
            <a:chOff x="5526138" y="1681206"/>
            <a:chExt cx="2248339" cy="195232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7F1B23F-93E0-58F7-25F0-D643934E52AC}"/>
                </a:ext>
              </a:extLst>
            </p:cNvPr>
            <p:cNvSpPr/>
            <p:nvPr/>
          </p:nvSpPr>
          <p:spPr>
            <a:xfrm>
              <a:off x="5526138" y="22725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DE6A79C-215B-CEC8-C737-EF4040B767F5}"/>
                </a:ext>
              </a:extLst>
            </p:cNvPr>
            <p:cNvSpPr/>
            <p:nvPr/>
          </p:nvSpPr>
          <p:spPr>
            <a:xfrm>
              <a:off x="5856440" y="277894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FF33BF1-F2D6-AE18-7D17-9E140369FFC7}"/>
                </a:ext>
              </a:extLst>
            </p:cNvPr>
            <p:cNvSpPr/>
            <p:nvPr/>
          </p:nvSpPr>
          <p:spPr>
            <a:xfrm>
              <a:off x="6088742" y="186120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4C36048-01CE-EFD6-BE62-95F489E6704A}"/>
                </a:ext>
              </a:extLst>
            </p:cNvPr>
            <p:cNvSpPr/>
            <p:nvPr/>
          </p:nvSpPr>
          <p:spPr>
            <a:xfrm>
              <a:off x="7594477" y="295894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756E99-2080-755F-2AE5-F137163BAAF0}"/>
                </a:ext>
              </a:extLst>
            </p:cNvPr>
            <p:cNvSpPr/>
            <p:nvPr/>
          </p:nvSpPr>
          <p:spPr>
            <a:xfrm>
              <a:off x="7506734" y="1681206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454F09-9778-D1B0-F401-807C9A0CC40B}"/>
                </a:ext>
              </a:extLst>
            </p:cNvPr>
            <p:cNvSpPr/>
            <p:nvPr/>
          </p:nvSpPr>
          <p:spPr>
            <a:xfrm>
              <a:off x="6580930" y="198277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CC88CC3-13A8-C14F-BD91-55A4EA1B4178}"/>
                </a:ext>
              </a:extLst>
            </p:cNvPr>
            <p:cNvSpPr/>
            <p:nvPr/>
          </p:nvSpPr>
          <p:spPr>
            <a:xfrm>
              <a:off x="7188411" y="216277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F5EA2D3-CBCD-3CDA-C6E4-AC7D08BF6702}"/>
                </a:ext>
              </a:extLst>
            </p:cNvPr>
            <p:cNvSpPr/>
            <p:nvPr/>
          </p:nvSpPr>
          <p:spPr>
            <a:xfrm>
              <a:off x="5591316" y="327353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49DFA05-F2F9-2CE5-DC4D-93454B785F9A}"/>
                </a:ext>
              </a:extLst>
            </p:cNvPr>
            <p:cNvSpPr/>
            <p:nvPr/>
          </p:nvSpPr>
          <p:spPr>
            <a:xfrm>
              <a:off x="7429751" y="33264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09000E2-4315-D6D8-2543-4C65CF36482D}"/>
                </a:ext>
              </a:extLst>
            </p:cNvPr>
            <p:cNvSpPr/>
            <p:nvPr/>
          </p:nvSpPr>
          <p:spPr>
            <a:xfrm>
              <a:off x="6888793" y="345353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5219A95-A3AB-BEA5-193D-F836451B5D54}"/>
                </a:ext>
              </a:extLst>
            </p:cNvPr>
            <p:cNvSpPr/>
            <p:nvPr/>
          </p:nvSpPr>
          <p:spPr>
            <a:xfrm>
              <a:off x="6692735" y="264809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1F1214A-F11E-9C78-CEDC-6DD5311FAEC5}"/>
                </a:ext>
              </a:extLst>
            </p:cNvPr>
            <p:cNvSpPr/>
            <p:nvPr/>
          </p:nvSpPr>
          <p:spPr>
            <a:xfrm>
              <a:off x="6312274" y="314449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E6FE09-37DF-4D3F-A335-16F9FA78210B}"/>
              </a:ext>
            </a:extLst>
          </p:cNvPr>
          <p:cNvGrpSpPr/>
          <p:nvPr/>
        </p:nvGrpSpPr>
        <p:grpSpPr>
          <a:xfrm>
            <a:off x="4797864" y="1288506"/>
            <a:ext cx="4067614" cy="3240145"/>
            <a:chOff x="4797864" y="1288506"/>
            <a:chExt cx="4067614" cy="324014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9A3D582-4121-51CC-2642-5C92CCBB48BE}"/>
                </a:ext>
              </a:extLst>
            </p:cNvPr>
            <p:cNvGrpSpPr/>
            <p:nvPr/>
          </p:nvGrpSpPr>
          <p:grpSpPr>
            <a:xfrm>
              <a:off x="5210071" y="1391161"/>
              <a:ext cx="2868804" cy="2562865"/>
              <a:chOff x="5139732" y="1436378"/>
              <a:chExt cx="2868804" cy="2562865"/>
            </a:xfrm>
          </p:grpSpPr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2419A08-16A8-C433-3CBB-ED3A0591B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9732" y="1436378"/>
                <a:ext cx="0" cy="25628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A5C318F6-A47F-9327-B8A0-79771A95F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9732" y="3993341"/>
                <a:ext cx="28688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Google Shape;240;p31">
              <a:extLst>
                <a:ext uri="{FF2B5EF4-FFF2-40B4-BE49-F238E27FC236}">
                  <a16:creationId xmlns:a16="http://schemas.microsoft.com/office/drawing/2014/main" id="{11DADC30-F684-1FB9-BABA-AC31801DF78C}"/>
                </a:ext>
              </a:extLst>
            </p:cNvPr>
            <p:cNvSpPr txBox="1">
              <a:spLocks/>
            </p:cNvSpPr>
            <p:nvPr/>
          </p:nvSpPr>
          <p:spPr>
            <a:xfrm>
              <a:off x="7499633" y="3955951"/>
              <a:ext cx="1365845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oppins"/>
                <a:buNone/>
                <a:defRPr sz="28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r>
                <a:rPr lang="ko-KR" altLang="en-US" sz="15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몸무게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8" name="Google Shape;240;p31">
              <a:extLst>
                <a:ext uri="{FF2B5EF4-FFF2-40B4-BE49-F238E27FC236}">
                  <a16:creationId xmlns:a16="http://schemas.microsoft.com/office/drawing/2014/main" id="{2207F06D-4A31-A514-80FA-A68E1C6DEAAA}"/>
                </a:ext>
              </a:extLst>
            </p:cNvPr>
            <p:cNvSpPr txBox="1">
              <a:spLocks/>
            </p:cNvSpPr>
            <p:nvPr/>
          </p:nvSpPr>
          <p:spPr>
            <a:xfrm>
              <a:off x="4797864" y="1288506"/>
              <a:ext cx="378868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oppins"/>
                <a:buNone/>
                <a:defRPr sz="28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r>
                <a: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906219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모델링으로 새로운 피처 만들기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02DC128-1BF5-5EF9-7D42-A446EA08C99A}"/>
              </a:ext>
            </a:extLst>
          </p:cNvPr>
          <p:cNvSpPr/>
          <p:nvPr/>
        </p:nvSpPr>
        <p:spPr>
          <a:xfrm>
            <a:off x="3567012" y="2356168"/>
            <a:ext cx="532413" cy="52032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2C2796A-1691-FBFF-CB26-9ABD992EA1EF}"/>
              </a:ext>
            </a:extLst>
          </p:cNvPr>
          <p:cNvSpPr/>
          <p:nvPr/>
        </p:nvSpPr>
        <p:spPr>
          <a:xfrm>
            <a:off x="2667852" y="1339053"/>
            <a:ext cx="2340000" cy="23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5A7A51-F97C-253F-23D7-F67E10AD5129}"/>
              </a:ext>
            </a:extLst>
          </p:cNvPr>
          <p:cNvGrpSpPr/>
          <p:nvPr/>
        </p:nvGrpSpPr>
        <p:grpSpPr>
          <a:xfrm>
            <a:off x="1713602" y="872025"/>
            <a:ext cx="6887787" cy="4416452"/>
            <a:chOff x="4797864" y="1288506"/>
            <a:chExt cx="4791302" cy="3013569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2C94A93-F46F-43A7-02A6-8FA86E8AEF26}"/>
                </a:ext>
              </a:extLst>
            </p:cNvPr>
            <p:cNvGrpSpPr/>
            <p:nvPr/>
          </p:nvGrpSpPr>
          <p:grpSpPr>
            <a:xfrm>
              <a:off x="5210071" y="1391161"/>
              <a:ext cx="2868804" cy="2562865"/>
              <a:chOff x="5139732" y="1436378"/>
              <a:chExt cx="2868804" cy="2562865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8FC5F9D2-95B1-FBCE-CB8C-58ADEF0A97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9732" y="1436378"/>
                <a:ext cx="0" cy="25628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57FC1E87-764D-6299-AC0F-D1539943C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9732" y="3993341"/>
                <a:ext cx="28688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Google Shape;240;p31">
              <a:extLst>
                <a:ext uri="{FF2B5EF4-FFF2-40B4-BE49-F238E27FC236}">
                  <a16:creationId xmlns:a16="http://schemas.microsoft.com/office/drawing/2014/main" id="{2F2EDD46-985C-42C2-0706-73DF5C5D97F1}"/>
                </a:ext>
              </a:extLst>
            </p:cNvPr>
            <p:cNvSpPr txBox="1">
              <a:spLocks/>
            </p:cNvSpPr>
            <p:nvPr/>
          </p:nvSpPr>
          <p:spPr>
            <a:xfrm>
              <a:off x="8223321" y="3729375"/>
              <a:ext cx="1365845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oppins"/>
                <a:buNone/>
                <a:defRPr sz="28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몸무게</a:t>
              </a:r>
            </a:p>
          </p:txBody>
        </p:sp>
        <p:sp>
          <p:nvSpPr>
            <p:cNvPr id="47" name="Google Shape;240;p31">
              <a:extLst>
                <a:ext uri="{FF2B5EF4-FFF2-40B4-BE49-F238E27FC236}">
                  <a16:creationId xmlns:a16="http://schemas.microsoft.com/office/drawing/2014/main" id="{F00CA5D9-1343-D879-2647-8BC5E96603FB}"/>
                </a:ext>
              </a:extLst>
            </p:cNvPr>
            <p:cNvSpPr txBox="1">
              <a:spLocks/>
            </p:cNvSpPr>
            <p:nvPr/>
          </p:nvSpPr>
          <p:spPr>
            <a:xfrm>
              <a:off x="4797864" y="1288506"/>
              <a:ext cx="378868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Poppins"/>
                <a:buNone/>
                <a:defRPr sz="28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Poppins"/>
                <a:buNone/>
                <a:defRPr sz="30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키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8236CEE-5882-5BF2-F217-594ED1D010C2}"/>
              </a:ext>
            </a:extLst>
          </p:cNvPr>
          <p:cNvGrpSpPr/>
          <p:nvPr/>
        </p:nvGrpSpPr>
        <p:grpSpPr>
          <a:xfrm>
            <a:off x="2667852" y="1180777"/>
            <a:ext cx="3719794" cy="3433403"/>
            <a:chOff x="5526138" y="1681206"/>
            <a:chExt cx="2248339" cy="1952328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C581ADA-6353-4B78-7988-C5552ACC566B}"/>
                </a:ext>
              </a:extLst>
            </p:cNvPr>
            <p:cNvSpPr/>
            <p:nvPr/>
          </p:nvSpPr>
          <p:spPr>
            <a:xfrm>
              <a:off x="5526138" y="22725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9A037A8-1CC5-1124-7AA0-3DDCF94F0C3A}"/>
                </a:ext>
              </a:extLst>
            </p:cNvPr>
            <p:cNvSpPr/>
            <p:nvPr/>
          </p:nvSpPr>
          <p:spPr>
            <a:xfrm>
              <a:off x="5856440" y="277894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D39BDA-2426-4F6C-B7BD-23A26D35FEEC}"/>
                </a:ext>
              </a:extLst>
            </p:cNvPr>
            <p:cNvSpPr/>
            <p:nvPr/>
          </p:nvSpPr>
          <p:spPr>
            <a:xfrm>
              <a:off x="6088742" y="186120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E3EFC7A-F6B6-3F69-CE08-020A411E6D8D}"/>
                </a:ext>
              </a:extLst>
            </p:cNvPr>
            <p:cNvSpPr/>
            <p:nvPr/>
          </p:nvSpPr>
          <p:spPr>
            <a:xfrm>
              <a:off x="7594477" y="295894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C1652CE-A072-B253-5A5B-2C84ED2B8F39}"/>
                </a:ext>
              </a:extLst>
            </p:cNvPr>
            <p:cNvSpPr/>
            <p:nvPr/>
          </p:nvSpPr>
          <p:spPr>
            <a:xfrm>
              <a:off x="7506734" y="1681206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3B63E13-4F4E-CAD9-AB50-96FAE6BD092B}"/>
                </a:ext>
              </a:extLst>
            </p:cNvPr>
            <p:cNvSpPr/>
            <p:nvPr/>
          </p:nvSpPr>
          <p:spPr>
            <a:xfrm>
              <a:off x="6580930" y="198277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0593B26-7099-0AF0-3257-9C3257C7CE48}"/>
                </a:ext>
              </a:extLst>
            </p:cNvPr>
            <p:cNvSpPr/>
            <p:nvPr/>
          </p:nvSpPr>
          <p:spPr>
            <a:xfrm>
              <a:off x="7188411" y="216277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7C9BAC5-1F2D-325A-F6E5-0FE57031A1C4}"/>
                </a:ext>
              </a:extLst>
            </p:cNvPr>
            <p:cNvSpPr/>
            <p:nvPr/>
          </p:nvSpPr>
          <p:spPr>
            <a:xfrm>
              <a:off x="5591316" y="327353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DDCB8BF-5C95-44A5-9683-38AA1F588945}"/>
                </a:ext>
              </a:extLst>
            </p:cNvPr>
            <p:cNvSpPr/>
            <p:nvPr/>
          </p:nvSpPr>
          <p:spPr>
            <a:xfrm>
              <a:off x="7429751" y="33264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518CB31-27E2-7C7E-FE0A-3EC683636595}"/>
                </a:ext>
              </a:extLst>
            </p:cNvPr>
            <p:cNvSpPr/>
            <p:nvPr/>
          </p:nvSpPr>
          <p:spPr>
            <a:xfrm>
              <a:off x="6888793" y="345353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97442B8-C692-AC65-6B95-711F36447650}"/>
                </a:ext>
              </a:extLst>
            </p:cNvPr>
            <p:cNvSpPr/>
            <p:nvPr/>
          </p:nvSpPr>
          <p:spPr>
            <a:xfrm>
              <a:off x="6692735" y="264809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95159D2-7564-BD45-5EE2-D65187FCC755}"/>
                </a:ext>
              </a:extLst>
            </p:cNvPr>
            <p:cNvSpPr/>
            <p:nvPr/>
          </p:nvSpPr>
          <p:spPr>
            <a:xfrm>
              <a:off x="6312274" y="314449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863C3DB2-D67C-7AA3-A5CA-84985223271F}"/>
              </a:ext>
            </a:extLst>
          </p:cNvPr>
          <p:cNvSpPr/>
          <p:nvPr/>
        </p:nvSpPr>
        <p:spPr>
          <a:xfrm>
            <a:off x="3598660" y="1501654"/>
            <a:ext cx="297803" cy="3165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0A47CC2-2D43-DE10-F933-ED499DCCC260}"/>
              </a:ext>
            </a:extLst>
          </p:cNvPr>
          <p:cNvSpPr/>
          <p:nvPr/>
        </p:nvSpPr>
        <p:spPr>
          <a:xfrm>
            <a:off x="2667852" y="2220677"/>
            <a:ext cx="297803" cy="3165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A32DA84-39C0-036F-5D16-1C675F756DCE}"/>
              </a:ext>
            </a:extLst>
          </p:cNvPr>
          <p:cNvSpPr/>
          <p:nvPr/>
        </p:nvSpPr>
        <p:spPr>
          <a:xfrm>
            <a:off x="3214323" y="3116586"/>
            <a:ext cx="297803" cy="3165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0438AAB-9C74-BF38-AFCE-992670114FAF}"/>
              </a:ext>
            </a:extLst>
          </p:cNvPr>
          <p:cNvSpPr/>
          <p:nvPr/>
        </p:nvSpPr>
        <p:spPr>
          <a:xfrm>
            <a:off x="4412965" y="1708094"/>
            <a:ext cx="297803" cy="31655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F4ABB34-AB7F-28A1-A691-957FD3683C7E}"/>
              </a:ext>
            </a:extLst>
          </p:cNvPr>
          <p:cNvSpPr/>
          <p:nvPr/>
        </p:nvSpPr>
        <p:spPr>
          <a:xfrm>
            <a:off x="4592920" y="2881160"/>
            <a:ext cx="297803" cy="31655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8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모델링으로 새로운 피처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F5E3863-B5C8-BE6D-BCB7-E351EDC16714}"/>
              </a:ext>
            </a:extLst>
          </p:cNvPr>
          <p:cNvSpPr/>
          <p:nvPr/>
        </p:nvSpPr>
        <p:spPr>
          <a:xfrm>
            <a:off x="2282035" y="1891452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671A03-CCC4-D45E-E573-0433346E808D}"/>
              </a:ext>
            </a:extLst>
          </p:cNvPr>
          <p:cNvSpPr/>
          <p:nvPr/>
        </p:nvSpPr>
        <p:spPr>
          <a:xfrm>
            <a:off x="1451818" y="1891452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D33E57A-CBC4-8F75-5A37-B23DCFFE3E7C}"/>
              </a:ext>
            </a:extLst>
          </p:cNvPr>
          <p:cNvSpPr/>
          <p:nvPr/>
        </p:nvSpPr>
        <p:spPr>
          <a:xfrm>
            <a:off x="3159056" y="1891452"/>
            <a:ext cx="612000" cy="612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B95AD6-4F73-900E-CAF0-8CEEBEC6111C}"/>
              </a:ext>
            </a:extLst>
          </p:cNvPr>
          <p:cNvSpPr/>
          <p:nvPr/>
        </p:nvSpPr>
        <p:spPr>
          <a:xfrm>
            <a:off x="1451818" y="2959999"/>
            <a:ext cx="612000" cy="612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1522A0-24B0-8E0E-D886-B025395ED3DD}"/>
              </a:ext>
            </a:extLst>
          </p:cNvPr>
          <p:cNvSpPr/>
          <p:nvPr/>
        </p:nvSpPr>
        <p:spPr>
          <a:xfrm>
            <a:off x="2282035" y="2959999"/>
            <a:ext cx="612000" cy="612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ABC112-7398-B208-1027-9B42924E01B1}"/>
              </a:ext>
            </a:extLst>
          </p:cNvPr>
          <p:cNvSpPr/>
          <p:nvPr/>
        </p:nvSpPr>
        <p:spPr>
          <a:xfrm>
            <a:off x="6153188" y="2262192"/>
            <a:ext cx="2041609" cy="489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D7CF3A-F2D8-9DB6-659E-7598ACD2127C}"/>
              </a:ext>
            </a:extLst>
          </p:cNvPr>
          <p:cNvSpPr/>
          <p:nvPr/>
        </p:nvSpPr>
        <p:spPr>
          <a:xfrm>
            <a:off x="6153189" y="2262192"/>
            <a:ext cx="2041610" cy="991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79FA1D-3FCC-53DD-9232-CE07FE830F00}"/>
              </a:ext>
            </a:extLst>
          </p:cNvPr>
          <p:cNvSpPr/>
          <p:nvPr/>
        </p:nvSpPr>
        <p:spPr>
          <a:xfrm>
            <a:off x="6153188" y="2262192"/>
            <a:ext cx="2041609" cy="10185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0.4</a:t>
            </a:r>
            <a:endParaRPr lang="ko-KR" altLang="en-US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7ADB1B-8DEB-4E03-45D9-A4E424B5462D}"/>
              </a:ext>
            </a:extLst>
          </p:cNvPr>
          <p:cNvSpPr/>
          <p:nvPr/>
        </p:nvSpPr>
        <p:spPr>
          <a:xfrm>
            <a:off x="6153188" y="2262192"/>
            <a:ext cx="2041610" cy="46593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predict_proba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Google Shape;240;p31">
            <a:extLst>
              <a:ext uri="{FF2B5EF4-FFF2-40B4-BE49-F238E27FC236}">
                <a16:creationId xmlns:a16="http://schemas.microsoft.com/office/drawing/2014/main" id="{9801C87B-506B-5276-B735-31FB13C5580B}"/>
              </a:ext>
            </a:extLst>
          </p:cNvPr>
          <p:cNvSpPr txBox="1">
            <a:spLocks/>
          </p:cNvSpPr>
          <p:nvPr/>
        </p:nvSpPr>
        <p:spPr>
          <a:xfrm>
            <a:off x="4611443" y="1840666"/>
            <a:ext cx="865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  <a:p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1DF63FE-FCF6-6835-D413-C5F9285D253D}"/>
              </a:ext>
            </a:extLst>
          </p:cNvPr>
          <p:cNvCxnSpPr>
            <a:cxnSpLocks/>
          </p:cNvCxnSpPr>
          <p:nvPr/>
        </p:nvCxnSpPr>
        <p:spPr>
          <a:xfrm>
            <a:off x="4397241" y="2811682"/>
            <a:ext cx="1043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 idx="2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62" name="Google Shape;262;p33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263" name="Google Shape;263;p3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33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6AE11B77-7FDE-78D2-CBBD-8499712B3571}"/>
              </a:ext>
            </a:extLst>
          </p:cNvPr>
          <p:cNvSpPr txBox="1">
            <a:spLocks/>
          </p:cNvSpPr>
          <p:nvPr/>
        </p:nvSpPr>
        <p:spPr>
          <a:xfrm>
            <a:off x="1500200" y="2613579"/>
            <a:ext cx="50353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413458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모델링으로 새로운 피처 만들기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18B307-5FF6-3EA6-AB09-CA61FBB4830A}"/>
              </a:ext>
            </a:extLst>
          </p:cNvPr>
          <p:cNvSpPr/>
          <p:nvPr/>
        </p:nvSpPr>
        <p:spPr>
          <a:xfrm>
            <a:off x="2788799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484E65-AB09-8354-0F04-42B5C9C20A40}"/>
              </a:ext>
            </a:extLst>
          </p:cNvPr>
          <p:cNvSpPr/>
          <p:nvPr/>
        </p:nvSpPr>
        <p:spPr>
          <a:xfrm>
            <a:off x="2788799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2FA577-BCDD-ACBD-17CA-647AF2429AA7}"/>
              </a:ext>
            </a:extLst>
          </p:cNvPr>
          <p:cNvSpPr/>
          <p:nvPr/>
        </p:nvSpPr>
        <p:spPr>
          <a:xfrm>
            <a:off x="2788799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2A3A1B-C1BC-459D-C90D-AB836FA294C1}"/>
              </a:ext>
            </a:extLst>
          </p:cNvPr>
          <p:cNvSpPr/>
          <p:nvPr/>
        </p:nvSpPr>
        <p:spPr>
          <a:xfrm>
            <a:off x="2788799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70EACD-BDA3-7380-4627-D9BFDFAEAD8F}"/>
              </a:ext>
            </a:extLst>
          </p:cNvPr>
          <p:cNvSpPr/>
          <p:nvPr/>
        </p:nvSpPr>
        <p:spPr>
          <a:xfrm>
            <a:off x="2788799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7321F84-9EBB-7FA5-2127-0733AECB184B}"/>
              </a:ext>
            </a:extLst>
          </p:cNvPr>
          <p:cNvSpPr/>
          <p:nvPr/>
        </p:nvSpPr>
        <p:spPr>
          <a:xfrm>
            <a:off x="3581926" y="2727815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48AC65-E9E1-98A3-7A8D-3E0FBEDC6071}"/>
              </a:ext>
            </a:extLst>
          </p:cNvPr>
          <p:cNvSpPr/>
          <p:nvPr/>
        </p:nvSpPr>
        <p:spPr>
          <a:xfrm>
            <a:off x="824347" y="1195755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45D374-1F14-37F9-B75E-3A9B10B8C2F7}"/>
              </a:ext>
            </a:extLst>
          </p:cNvPr>
          <p:cNvSpPr/>
          <p:nvPr/>
        </p:nvSpPr>
        <p:spPr>
          <a:xfrm>
            <a:off x="824347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694FAD-4AB7-052B-4F32-2184ED03C47C}"/>
              </a:ext>
            </a:extLst>
          </p:cNvPr>
          <p:cNvSpPr/>
          <p:nvPr/>
        </p:nvSpPr>
        <p:spPr>
          <a:xfrm>
            <a:off x="824347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CB3BB0-E2F5-88E1-88F8-CCC892015DE4}"/>
              </a:ext>
            </a:extLst>
          </p:cNvPr>
          <p:cNvSpPr/>
          <p:nvPr/>
        </p:nvSpPr>
        <p:spPr>
          <a:xfrm>
            <a:off x="824347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4B748C-C489-CBF9-2084-5FDDEEC00A19}"/>
              </a:ext>
            </a:extLst>
          </p:cNvPr>
          <p:cNvSpPr/>
          <p:nvPr/>
        </p:nvSpPr>
        <p:spPr>
          <a:xfrm>
            <a:off x="824347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4B7504-3B84-73B0-F5F5-A18A1B4ECBE0}"/>
              </a:ext>
            </a:extLst>
          </p:cNvPr>
          <p:cNvSpPr/>
          <p:nvPr/>
        </p:nvSpPr>
        <p:spPr>
          <a:xfrm>
            <a:off x="824347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8ABEEB-2064-1742-84EC-5C738DC201AF}"/>
              </a:ext>
            </a:extLst>
          </p:cNvPr>
          <p:cNvSpPr/>
          <p:nvPr/>
        </p:nvSpPr>
        <p:spPr>
          <a:xfrm>
            <a:off x="2788799" y="1195755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EC0879-8863-9F96-CEC6-8B974CCCC2A2}"/>
              </a:ext>
            </a:extLst>
          </p:cNvPr>
          <p:cNvCxnSpPr>
            <a:cxnSpLocks/>
          </p:cNvCxnSpPr>
          <p:nvPr/>
        </p:nvCxnSpPr>
        <p:spPr>
          <a:xfrm>
            <a:off x="2647741" y="1195755"/>
            <a:ext cx="0" cy="3285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F63838-B18A-5133-800E-B060AEE99016}"/>
              </a:ext>
            </a:extLst>
          </p:cNvPr>
          <p:cNvSpPr/>
          <p:nvPr/>
        </p:nvSpPr>
        <p:spPr>
          <a:xfrm>
            <a:off x="2788799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2A09ED-62DF-2BF1-CB2E-DEC51E278C41}"/>
              </a:ext>
            </a:extLst>
          </p:cNvPr>
          <p:cNvSpPr/>
          <p:nvPr/>
        </p:nvSpPr>
        <p:spPr>
          <a:xfrm>
            <a:off x="2788799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3FFAC0-261F-7B24-901E-4F8AC810C1E1}"/>
              </a:ext>
            </a:extLst>
          </p:cNvPr>
          <p:cNvSpPr/>
          <p:nvPr/>
        </p:nvSpPr>
        <p:spPr>
          <a:xfrm>
            <a:off x="2788799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7072BF-2F6B-1ED8-5A56-DDB8EB3C1B05}"/>
              </a:ext>
            </a:extLst>
          </p:cNvPr>
          <p:cNvSpPr/>
          <p:nvPr/>
        </p:nvSpPr>
        <p:spPr>
          <a:xfrm>
            <a:off x="2788799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3E6A7B-A110-831F-C440-530A73EE8705}"/>
              </a:ext>
            </a:extLst>
          </p:cNvPr>
          <p:cNvSpPr/>
          <p:nvPr/>
        </p:nvSpPr>
        <p:spPr>
          <a:xfrm>
            <a:off x="2788799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677804-3D4A-5C61-9343-9F1A17AD7AC3}"/>
              </a:ext>
            </a:extLst>
          </p:cNvPr>
          <p:cNvSpPr/>
          <p:nvPr/>
        </p:nvSpPr>
        <p:spPr>
          <a:xfrm>
            <a:off x="4607548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939C53-B3C6-5734-ADA0-3D6420418489}"/>
              </a:ext>
            </a:extLst>
          </p:cNvPr>
          <p:cNvSpPr/>
          <p:nvPr/>
        </p:nvSpPr>
        <p:spPr>
          <a:xfrm>
            <a:off x="4607548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7394D4-27B0-42D5-7C02-61C3C796E711}"/>
              </a:ext>
            </a:extLst>
          </p:cNvPr>
          <p:cNvSpPr/>
          <p:nvPr/>
        </p:nvSpPr>
        <p:spPr>
          <a:xfrm>
            <a:off x="4607548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3ED1E6-EA20-AA25-66D2-A5A378807CBF}"/>
              </a:ext>
            </a:extLst>
          </p:cNvPr>
          <p:cNvSpPr/>
          <p:nvPr/>
        </p:nvSpPr>
        <p:spPr>
          <a:xfrm>
            <a:off x="4607548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21D466-36E8-8F08-0FC6-258203A4FED6}"/>
              </a:ext>
            </a:extLst>
          </p:cNvPr>
          <p:cNvSpPr/>
          <p:nvPr/>
        </p:nvSpPr>
        <p:spPr>
          <a:xfrm>
            <a:off x="4607548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B386A6B-9F5A-C9D3-CC9F-73E83488A198}"/>
              </a:ext>
            </a:extLst>
          </p:cNvPr>
          <p:cNvSpPr/>
          <p:nvPr/>
        </p:nvSpPr>
        <p:spPr>
          <a:xfrm>
            <a:off x="5400675" y="2727815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D437971-43FD-B87A-E1F4-2B12B41D768E}"/>
              </a:ext>
            </a:extLst>
          </p:cNvPr>
          <p:cNvSpPr/>
          <p:nvPr/>
        </p:nvSpPr>
        <p:spPr>
          <a:xfrm>
            <a:off x="4607548" y="1195755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몸무게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5275B0-DBE6-6867-9083-6ECA68CC0D21}"/>
              </a:ext>
            </a:extLst>
          </p:cNvPr>
          <p:cNvSpPr/>
          <p:nvPr/>
        </p:nvSpPr>
        <p:spPr>
          <a:xfrm>
            <a:off x="4607548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FE97D-B967-1AE1-99D4-194A97797BD3}"/>
              </a:ext>
            </a:extLst>
          </p:cNvPr>
          <p:cNvSpPr/>
          <p:nvPr/>
        </p:nvSpPr>
        <p:spPr>
          <a:xfrm>
            <a:off x="4607548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81714C-0664-ADDB-7DBE-F49BE529D75A}"/>
              </a:ext>
            </a:extLst>
          </p:cNvPr>
          <p:cNvSpPr/>
          <p:nvPr/>
        </p:nvSpPr>
        <p:spPr>
          <a:xfrm>
            <a:off x="4607548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67456D-32DA-C1AE-0009-55FF3CAC1F12}"/>
              </a:ext>
            </a:extLst>
          </p:cNvPr>
          <p:cNvSpPr/>
          <p:nvPr/>
        </p:nvSpPr>
        <p:spPr>
          <a:xfrm>
            <a:off x="4607548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56B087-995B-8B0B-9B0D-AE8161262784}"/>
              </a:ext>
            </a:extLst>
          </p:cNvPr>
          <p:cNvSpPr/>
          <p:nvPr/>
        </p:nvSpPr>
        <p:spPr>
          <a:xfrm>
            <a:off x="4607548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3B10C33-D25A-21AE-00A4-5C73DE789377}"/>
              </a:ext>
            </a:extLst>
          </p:cNvPr>
          <p:cNvSpPr/>
          <p:nvPr/>
        </p:nvSpPr>
        <p:spPr>
          <a:xfrm>
            <a:off x="2788799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2DB64A-8C27-DD5B-EC14-DB1111B2CE5D}"/>
              </a:ext>
            </a:extLst>
          </p:cNvPr>
          <p:cNvSpPr/>
          <p:nvPr/>
        </p:nvSpPr>
        <p:spPr>
          <a:xfrm>
            <a:off x="2788799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D44B98E-B61D-617E-5E5E-45BD2743166C}"/>
              </a:ext>
            </a:extLst>
          </p:cNvPr>
          <p:cNvSpPr/>
          <p:nvPr/>
        </p:nvSpPr>
        <p:spPr>
          <a:xfrm>
            <a:off x="2788799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F89A375-4820-9F01-0899-FDF267DED650}"/>
              </a:ext>
            </a:extLst>
          </p:cNvPr>
          <p:cNvSpPr/>
          <p:nvPr/>
        </p:nvSpPr>
        <p:spPr>
          <a:xfrm>
            <a:off x="2788799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94A5C7C-457B-9379-370A-B291304EAB8C}"/>
              </a:ext>
            </a:extLst>
          </p:cNvPr>
          <p:cNvSpPr/>
          <p:nvPr/>
        </p:nvSpPr>
        <p:spPr>
          <a:xfrm>
            <a:off x="2788799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AE81A938-63F7-1E01-43F3-35F9D7210229}"/>
              </a:ext>
            </a:extLst>
          </p:cNvPr>
          <p:cNvSpPr/>
          <p:nvPr/>
        </p:nvSpPr>
        <p:spPr>
          <a:xfrm>
            <a:off x="3581926" y="2727815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9C11A87-1C72-3B32-5B7E-BBBF594B5D8A}"/>
              </a:ext>
            </a:extLst>
          </p:cNvPr>
          <p:cNvSpPr/>
          <p:nvPr/>
        </p:nvSpPr>
        <p:spPr>
          <a:xfrm>
            <a:off x="2788799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D338F74-4A36-2FB0-7B5B-DEABA0085855}"/>
              </a:ext>
            </a:extLst>
          </p:cNvPr>
          <p:cNvSpPr/>
          <p:nvPr/>
        </p:nvSpPr>
        <p:spPr>
          <a:xfrm>
            <a:off x="2788799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598054F-3183-05A9-7FD7-218AD7F02729}"/>
              </a:ext>
            </a:extLst>
          </p:cNvPr>
          <p:cNvSpPr/>
          <p:nvPr/>
        </p:nvSpPr>
        <p:spPr>
          <a:xfrm>
            <a:off x="2788799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7F8DDA7-2421-1D9A-51CC-D30BAA8F0A3F}"/>
              </a:ext>
            </a:extLst>
          </p:cNvPr>
          <p:cNvSpPr/>
          <p:nvPr/>
        </p:nvSpPr>
        <p:spPr>
          <a:xfrm>
            <a:off x="2788799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84B124-C504-6A70-EEB5-FA01BBB76181}"/>
              </a:ext>
            </a:extLst>
          </p:cNvPr>
          <p:cNvSpPr/>
          <p:nvPr/>
        </p:nvSpPr>
        <p:spPr>
          <a:xfrm>
            <a:off x="2788799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67C12B-077A-BA0E-8A28-488E0BD0F87A}"/>
              </a:ext>
            </a:extLst>
          </p:cNvPr>
          <p:cNvSpPr/>
          <p:nvPr/>
        </p:nvSpPr>
        <p:spPr>
          <a:xfrm>
            <a:off x="4607548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3943637-E7B3-D5C3-8E1A-D439A938A8D0}"/>
              </a:ext>
            </a:extLst>
          </p:cNvPr>
          <p:cNvSpPr/>
          <p:nvPr/>
        </p:nvSpPr>
        <p:spPr>
          <a:xfrm>
            <a:off x="4607548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51F9BC0-18F0-F76D-DC1F-2C5EEB1A5693}"/>
              </a:ext>
            </a:extLst>
          </p:cNvPr>
          <p:cNvSpPr/>
          <p:nvPr/>
        </p:nvSpPr>
        <p:spPr>
          <a:xfrm>
            <a:off x="4607548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BFC5CDA-9D18-D807-4F4C-7C42E2CC9117}"/>
              </a:ext>
            </a:extLst>
          </p:cNvPr>
          <p:cNvSpPr/>
          <p:nvPr/>
        </p:nvSpPr>
        <p:spPr>
          <a:xfrm>
            <a:off x="4607548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00ACCA1-1909-8455-1285-06DC72933060}"/>
              </a:ext>
            </a:extLst>
          </p:cNvPr>
          <p:cNvSpPr/>
          <p:nvPr/>
        </p:nvSpPr>
        <p:spPr>
          <a:xfrm>
            <a:off x="4607548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E12FCF38-F7A4-7AD7-E1F1-BD9ABF99A349}"/>
              </a:ext>
            </a:extLst>
          </p:cNvPr>
          <p:cNvSpPr/>
          <p:nvPr/>
        </p:nvSpPr>
        <p:spPr>
          <a:xfrm>
            <a:off x="5400675" y="2727815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939591D-9169-87A1-7836-BB68FF423954}"/>
              </a:ext>
            </a:extLst>
          </p:cNvPr>
          <p:cNvSpPr/>
          <p:nvPr/>
        </p:nvSpPr>
        <p:spPr>
          <a:xfrm>
            <a:off x="4607548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17698D-3E8B-D101-E746-A97A077B89B9}"/>
              </a:ext>
            </a:extLst>
          </p:cNvPr>
          <p:cNvSpPr/>
          <p:nvPr/>
        </p:nvSpPr>
        <p:spPr>
          <a:xfrm>
            <a:off x="4607548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F2E0A30-9A0F-EEDC-B9EE-89C32ECD70BE}"/>
              </a:ext>
            </a:extLst>
          </p:cNvPr>
          <p:cNvSpPr/>
          <p:nvPr/>
        </p:nvSpPr>
        <p:spPr>
          <a:xfrm>
            <a:off x="4607548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650ED8C-EF9B-0051-D0B5-738923650D94}"/>
              </a:ext>
            </a:extLst>
          </p:cNvPr>
          <p:cNvSpPr/>
          <p:nvPr/>
        </p:nvSpPr>
        <p:spPr>
          <a:xfrm>
            <a:off x="4607548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323D33B-7A0B-E0A5-59F3-F476FA148C97}"/>
              </a:ext>
            </a:extLst>
          </p:cNvPr>
          <p:cNvSpPr/>
          <p:nvPr/>
        </p:nvSpPr>
        <p:spPr>
          <a:xfrm>
            <a:off x="4607548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33827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모델링으로 새로운 피처 만들기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18B307-5FF6-3EA6-AB09-CA61FBB4830A}"/>
              </a:ext>
            </a:extLst>
          </p:cNvPr>
          <p:cNvSpPr/>
          <p:nvPr/>
        </p:nvSpPr>
        <p:spPr>
          <a:xfrm>
            <a:off x="2788799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484E65-AB09-8354-0F04-42B5C9C20A40}"/>
              </a:ext>
            </a:extLst>
          </p:cNvPr>
          <p:cNvSpPr/>
          <p:nvPr/>
        </p:nvSpPr>
        <p:spPr>
          <a:xfrm>
            <a:off x="2788799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2FA577-BCDD-ACBD-17CA-647AF2429AA7}"/>
              </a:ext>
            </a:extLst>
          </p:cNvPr>
          <p:cNvSpPr/>
          <p:nvPr/>
        </p:nvSpPr>
        <p:spPr>
          <a:xfrm>
            <a:off x="2788799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2A3A1B-C1BC-459D-C90D-AB836FA294C1}"/>
              </a:ext>
            </a:extLst>
          </p:cNvPr>
          <p:cNvSpPr/>
          <p:nvPr/>
        </p:nvSpPr>
        <p:spPr>
          <a:xfrm>
            <a:off x="2788799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70EACD-BDA3-7380-4627-D9BFDFAEAD8F}"/>
              </a:ext>
            </a:extLst>
          </p:cNvPr>
          <p:cNvSpPr/>
          <p:nvPr/>
        </p:nvSpPr>
        <p:spPr>
          <a:xfrm>
            <a:off x="2788799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7321F84-9EBB-7FA5-2127-0733AECB184B}"/>
              </a:ext>
            </a:extLst>
          </p:cNvPr>
          <p:cNvSpPr/>
          <p:nvPr/>
        </p:nvSpPr>
        <p:spPr>
          <a:xfrm>
            <a:off x="3581926" y="2727815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48AC65-E9E1-98A3-7A8D-3E0FBEDC6071}"/>
              </a:ext>
            </a:extLst>
          </p:cNvPr>
          <p:cNvSpPr/>
          <p:nvPr/>
        </p:nvSpPr>
        <p:spPr>
          <a:xfrm>
            <a:off x="824347" y="1195755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45D374-1F14-37F9-B75E-3A9B10B8C2F7}"/>
              </a:ext>
            </a:extLst>
          </p:cNvPr>
          <p:cNvSpPr/>
          <p:nvPr/>
        </p:nvSpPr>
        <p:spPr>
          <a:xfrm>
            <a:off x="824347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694FAD-4AB7-052B-4F32-2184ED03C47C}"/>
              </a:ext>
            </a:extLst>
          </p:cNvPr>
          <p:cNvSpPr/>
          <p:nvPr/>
        </p:nvSpPr>
        <p:spPr>
          <a:xfrm>
            <a:off x="824347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CB3BB0-E2F5-88E1-88F8-CCC892015DE4}"/>
              </a:ext>
            </a:extLst>
          </p:cNvPr>
          <p:cNvSpPr/>
          <p:nvPr/>
        </p:nvSpPr>
        <p:spPr>
          <a:xfrm>
            <a:off x="824347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4B748C-C489-CBF9-2084-5FDDEEC00A19}"/>
              </a:ext>
            </a:extLst>
          </p:cNvPr>
          <p:cNvSpPr/>
          <p:nvPr/>
        </p:nvSpPr>
        <p:spPr>
          <a:xfrm>
            <a:off x="824347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4B7504-3B84-73B0-F5F5-A18A1B4ECBE0}"/>
              </a:ext>
            </a:extLst>
          </p:cNvPr>
          <p:cNvSpPr/>
          <p:nvPr/>
        </p:nvSpPr>
        <p:spPr>
          <a:xfrm>
            <a:off x="824347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endParaRPr lang="ko-KR" altLang="en-US" sz="2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8ABEEB-2064-1742-84EC-5C738DC201AF}"/>
              </a:ext>
            </a:extLst>
          </p:cNvPr>
          <p:cNvSpPr/>
          <p:nvPr/>
        </p:nvSpPr>
        <p:spPr>
          <a:xfrm>
            <a:off x="2788799" y="1195755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EC0879-8863-9F96-CEC6-8B974CCCC2A2}"/>
              </a:ext>
            </a:extLst>
          </p:cNvPr>
          <p:cNvCxnSpPr>
            <a:cxnSpLocks/>
          </p:cNvCxnSpPr>
          <p:nvPr/>
        </p:nvCxnSpPr>
        <p:spPr>
          <a:xfrm>
            <a:off x="2647741" y="1195755"/>
            <a:ext cx="0" cy="3285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F63838-B18A-5133-800E-B060AEE99016}"/>
              </a:ext>
            </a:extLst>
          </p:cNvPr>
          <p:cNvSpPr/>
          <p:nvPr/>
        </p:nvSpPr>
        <p:spPr>
          <a:xfrm>
            <a:off x="2788799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2A09ED-62DF-2BF1-CB2E-DEC51E278C41}"/>
              </a:ext>
            </a:extLst>
          </p:cNvPr>
          <p:cNvSpPr/>
          <p:nvPr/>
        </p:nvSpPr>
        <p:spPr>
          <a:xfrm>
            <a:off x="2788799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3FFAC0-261F-7B24-901E-4F8AC810C1E1}"/>
              </a:ext>
            </a:extLst>
          </p:cNvPr>
          <p:cNvSpPr/>
          <p:nvPr/>
        </p:nvSpPr>
        <p:spPr>
          <a:xfrm>
            <a:off x="2788799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7072BF-2F6B-1ED8-5A56-DDB8EB3C1B05}"/>
              </a:ext>
            </a:extLst>
          </p:cNvPr>
          <p:cNvSpPr/>
          <p:nvPr/>
        </p:nvSpPr>
        <p:spPr>
          <a:xfrm>
            <a:off x="2788799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3E6A7B-A110-831F-C440-530A73EE8705}"/>
              </a:ext>
            </a:extLst>
          </p:cNvPr>
          <p:cNvSpPr/>
          <p:nvPr/>
        </p:nvSpPr>
        <p:spPr>
          <a:xfrm>
            <a:off x="2788799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677804-3D4A-5C61-9343-9F1A17AD7AC3}"/>
              </a:ext>
            </a:extLst>
          </p:cNvPr>
          <p:cNvSpPr/>
          <p:nvPr/>
        </p:nvSpPr>
        <p:spPr>
          <a:xfrm>
            <a:off x="4607548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939C53-B3C6-5734-ADA0-3D6420418489}"/>
              </a:ext>
            </a:extLst>
          </p:cNvPr>
          <p:cNvSpPr/>
          <p:nvPr/>
        </p:nvSpPr>
        <p:spPr>
          <a:xfrm>
            <a:off x="4607548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7394D4-27B0-42D5-7C02-61C3C796E711}"/>
              </a:ext>
            </a:extLst>
          </p:cNvPr>
          <p:cNvSpPr/>
          <p:nvPr/>
        </p:nvSpPr>
        <p:spPr>
          <a:xfrm>
            <a:off x="4607548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3ED1E6-EA20-AA25-66D2-A5A378807CBF}"/>
              </a:ext>
            </a:extLst>
          </p:cNvPr>
          <p:cNvSpPr/>
          <p:nvPr/>
        </p:nvSpPr>
        <p:spPr>
          <a:xfrm>
            <a:off x="4607548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21D466-36E8-8F08-0FC6-258203A4FED6}"/>
              </a:ext>
            </a:extLst>
          </p:cNvPr>
          <p:cNvSpPr/>
          <p:nvPr/>
        </p:nvSpPr>
        <p:spPr>
          <a:xfrm>
            <a:off x="4607548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B386A6B-9F5A-C9D3-CC9F-73E83488A198}"/>
              </a:ext>
            </a:extLst>
          </p:cNvPr>
          <p:cNvSpPr/>
          <p:nvPr/>
        </p:nvSpPr>
        <p:spPr>
          <a:xfrm>
            <a:off x="5400675" y="2727815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D437971-43FD-B87A-E1F4-2B12B41D768E}"/>
              </a:ext>
            </a:extLst>
          </p:cNvPr>
          <p:cNvSpPr/>
          <p:nvPr/>
        </p:nvSpPr>
        <p:spPr>
          <a:xfrm>
            <a:off x="4607548" y="1195755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몸무게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5275B0-DBE6-6867-9083-6ECA68CC0D21}"/>
              </a:ext>
            </a:extLst>
          </p:cNvPr>
          <p:cNvSpPr/>
          <p:nvPr/>
        </p:nvSpPr>
        <p:spPr>
          <a:xfrm>
            <a:off x="4607548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6FE97D-B967-1AE1-99D4-194A97797BD3}"/>
              </a:ext>
            </a:extLst>
          </p:cNvPr>
          <p:cNvSpPr/>
          <p:nvPr/>
        </p:nvSpPr>
        <p:spPr>
          <a:xfrm>
            <a:off x="4607548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81714C-0664-ADDB-7DBE-F49BE529D75A}"/>
              </a:ext>
            </a:extLst>
          </p:cNvPr>
          <p:cNvSpPr/>
          <p:nvPr/>
        </p:nvSpPr>
        <p:spPr>
          <a:xfrm>
            <a:off x="4607548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67456D-32DA-C1AE-0009-55FF3CAC1F12}"/>
              </a:ext>
            </a:extLst>
          </p:cNvPr>
          <p:cNvSpPr/>
          <p:nvPr/>
        </p:nvSpPr>
        <p:spPr>
          <a:xfrm>
            <a:off x="4607548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56B087-995B-8B0B-9B0D-AE8161262784}"/>
              </a:ext>
            </a:extLst>
          </p:cNvPr>
          <p:cNvSpPr/>
          <p:nvPr/>
        </p:nvSpPr>
        <p:spPr>
          <a:xfrm>
            <a:off x="4607548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4F2090-C314-3638-79A1-FEEAC18C9A07}"/>
              </a:ext>
            </a:extLst>
          </p:cNvPr>
          <p:cNvSpPr/>
          <p:nvPr/>
        </p:nvSpPr>
        <p:spPr>
          <a:xfrm>
            <a:off x="6456351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17D2AC9-973E-3E15-0245-390C09F7F380}"/>
              </a:ext>
            </a:extLst>
          </p:cNvPr>
          <p:cNvSpPr/>
          <p:nvPr/>
        </p:nvSpPr>
        <p:spPr>
          <a:xfrm>
            <a:off x="6456351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49D15F0-B61F-51A3-17A1-DEAA335C426E}"/>
              </a:ext>
            </a:extLst>
          </p:cNvPr>
          <p:cNvSpPr/>
          <p:nvPr/>
        </p:nvSpPr>
        <p:spPr>
          <a:xfrm>
            <a:off x="6456351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5AC974-C2BB-FF48-1AD9-0854DA45203D}"/>
              </a:ext>
            </a:extLst>
          </p:cNvPr>
          <p:cNvSpPr/>
          <p:nvPr/>
        </p:nvSpPr>
        <p:spPr>
          <a:xfrm>
            <a:off x="6456351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7A8FC2E-6100-7DA7-1899-4F28AF78D65A}"/>
              </a:ext>
            </a:extLst>
          </p:cNvPr>
          <p:cNvSpPr/>
          <p:nvPr/>
        </p:nvSpPr>
        <p:spPr>
          <a:xfrm>
            <a:off x="6456351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6F06AE17-3854-A307-153F-698A8C2264D9}"/>
              </a:ext>
            </a:extLst>
          </p:cNvPr>
          <p:cNvSpPr/>
          <p:nvPr/>
        </p:nvSpPr>
        <p:spPr>
          <a:xfrm>
            <a:off x="7249478" y="2727815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DC1BCF-ED4A-EB0E-C666-467AB117594E}"/>
              </a:ext>
            </a:extLst>
          </p:cNvPr>
          <p:cNvSpPr/>
          <p:nvPr/>
        </p:nvSpPr>
        <p:spPr>
          <a:xfrm>
            <a:off x="6456351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ED4A6F-62BD-65B4-AADC-B6A8117D4DE1}"/>
              </a:ext>
            </a:extLst>
          </p:cNvPr>
          <p:cNvSpPr/>
          <p:nvPr/>
        </p:nvSpPr>
        <p:spPr>
          <a:xfrm>
            <a:off x="6456351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8467EA4-40A3-5594-CD0E-92757B711C13}"/>
              </a:ext>
            </a:extLst>
          </p:cNvPr>
          <p:cNvSpPr/>
          <p:nvPr/>
        </p:nvSpPr>
        <p:spPr>
          <a:xfrm>
            <a:off x="6456351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09A340-BA78-D22C-4E2F-17B7AD6D3C34}"/>
              </a:ext>
            </a:extLst>
          </p:cNvPr>
          <p:cNvSpPr/>
          <p:nvPr/>
        </p:nvSpPr>
        <p:spPr>
          <a:xfrm>
            <a:off x="6456351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76212D-4F6F-1A6F-40B0-8469FD7191BF}"/>
              </a:ext>
            </a:extLst>
          </p:cNvPr>
          <p:cNvSpPr/>
          <p:nvPr/>
        </p:nvSpPr>
        <p:spPr>
          <a:xfrm>
            <a:off x="6456351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177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68BDCEE-F425-6F36-E913-500C6E864FB7}"/>
              </a:ext>
            </a:extLst>
          </p:cNvPr>
          <p:cNvSpPr/>
          <p:nvPr/>
        </p:nvSpPr>
        <p:spPr>
          <a:xfrm>
            <a:off x="6456351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B9F600B-7E4F-3FFE-4455-387D50ECADB0}"/>
              </a:ext>
            </a:extLst>
          </p:cNvPr>
          <p:cNvSpPr/>
          <p:nvPr/>
        </p:nvSpPr>
        <p:spPr>
          <a:xfrm>
            <a:off x="6456351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81F9931-10A1-12A4-7634-F33B5D778E08}"/>
              </a:ext>
            </a:extLst>
          </p:cNvPr>
          <p:cNvSpPr/>
          <p:nvPr/>
        </p:nvSpPr>
        <p:spPr>
          <a:xfrm>
            <a:off x="6456351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C2D2881-E186-8328-CE28-2D2DFFF8199A}"/>
              </a:ext>
            </a:extLst>
          </p:cNvPr>
          <p:cNvSpPr/>
          <p:nvPr/>
        </p:nvSpPr>
        <p:spPr>
          <a:xfrm>
            <a:off x="6456351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E9F5C79-EA6A-175B-6003-0B4FB1AECA04}"/>
              </a:ext>
            </a:extLst>
          </p:cNvPr>
          <p:cNvSpPr/>
          <p:nvPr/>
        </p:nvSpPr>
        <p:spPr>
          <a:xfrm>
            <a:off x="6456351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7929BFFA-4581-6AD7-E2F6-A767774188D2}"/>
              </a:ext>
            </a:extLst>
          </p:cNvPr>
          <p:cNvSpPr/>
          <p:nvPr/>
        </p:nvSpPr>
        <p:spPr>
          <a:xfrm>
            <a:off x="7249478" y="2727815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44B420D-0759-DDD0-2FFA-D203939AAFD7}"/>
              </a:ext>
            </a:extLst>
          </p:cNvPr>
          <p:cNvSpPr/>
          <p:nvPr/>
        </p:nvSpPr>
        <p:spPr>
          <a:xfrm>
            <a:off x="6456351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85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F414FD-1B1C-14B2-551A-986E46FFD44F}"/>
              </a:ext>
            </a:extLst>
          </p:cNvPr>
          <p:cNvSpPr/>
          <p:nvPr/>
        </p:nvSpPr>
        <p:spPr>
          <a:xfrm>
            <a:off x="6456351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7517F8-A093-49D9-1AB5-449C4896B387}"/>
              </a:ext>
            </a:extLst>
          </p:cNvPr>
          <p:cNvSpPr/>
          <p:nvPr/>
        </p:nvSpPr>
        <p:spPr>
          <a:xfrm>
            <a:off x="6456351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609D13C-ECF9-5A89-2693-0B0D9567CD14}"/>
              </a:ext>
            </a:extLst>
          </p:cNvPr>
          <p:cNvSpPr/>
          <p:nvPr/>
        </p:nvSpPr>
        <p:spPr>
          <a:xfrm>
            <a:off x="6456351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53CEF47-35FD-A7FF-E9B8-8A024CDA3F33}"/>
              </a:ext>
            </a:extLst>
          </p:cNvPr>
          <p:cNvSpPr/>
          <p:nvPr/>
        </p:nvSpPr>
        <p:spPr>
          <a:xfrm>
            <a:off x="6456351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73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919E325-A9FD-0E26-7C08-D4A3323A97A5}"/>
              </a:ext>
            </a:extLst>
          </p:cNvPr>
          <p:cNvSpPr/>
          <p:nvPr/>
        </p:nvSpPr>
        <p:spPr>
          <a:xfrm>
            <a:off x="6456351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D9C6FC4-B5E2-87D2-5A24-DABF8E079591}"/>
              </a:ext>
            </a:extLst>
          </p:cNvPr>
          <p:cNvSpPr/>
          <p:nvPr/>
        </p:nvSpPr>
        <p:spPr>
          <a:xfrm>
            <a:off x="6456351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6174079-F13C-4CCD-E25C-E91263C4F9BD}"/>
              </a:ext>
            </a:extLst>
          </p:cNvPr>
          <p:cNvSpPr/>
          <p:nvPr/>
        </p:nvSpPr>
        <p:spPr>
          <a:xfrm>
            <a:off x="6456351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4E2C55A-DF7B-DCD6-811E-68B09691D18C}"/>
              </a:ext>
            </a:extLst>
          </p:cNvPr>
          <p:cNvSpPr/>
          <p:nvPr/>
        </p:nvSpPr>
        <p:spPr>
          <a:xfrm>
            <a:off x="6456351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D4F85B8-9D98-DE92-4907-A10F45E13F7F}"/>
              </a:ext>
            </a:extLst>
          </p:cNvPr>
          <p:cNvSpPr/>
          <p:nvPr/>
        </p:nvSpPr>
        <p:spPr>
          <a:xfrm>
            <a:off x="6456351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150,000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2CFCC0E2-2CCC-D638-4AD0-41F352E123C0}"/>
              </a:ext>
            </a:extLst>
          </p:cNvPr>
          <p:cNvSpPr/>
          <p:nvPr/>
        </p:nvSpPr>
        <p:spPr>
          <a:xfrm>
            <a:off x="7249478" y="2727815"/>
            <a:ext cx="45719" cy="4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1D13AC-42E7-96E5-2993-9EE5FA2CB63D}"/>
              </a:ext>
            </a:extLst>
          </p:cNvPr>
          <p:cNvSpPr/>
          <p:nvPr/>
        </p:nvSpPr>
        <p:spPr>
          <a:xfrm>
            <a:off x="6456351" y="189411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1.0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D08BE7-DD44-3B70-D479-9398368D257B}"/>
              </a:ext>
            </a:extLst>
          </p:cNvPr>
          <p:cNvSpPr/>
          <p:nvPr/>
        </p:nvSpPr>
        <p:spPr>
          <a:xfrm>
            <a:off x="6456351" y="241160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0.4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555CA4-7E34-FDD8-8DB0-5A403CB26860}"/>
              </a:ext>
            </a:extLst>
          </p:cNvPr>
          <p:cNvSpPr/>
          <p:nvPr/>
        </p:nvSpPr>
        <p:spPr>
          <a:xfrm>
            <a:off x="6456351" y="292909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0.2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FC93C0-AB76-0A4F-6595-03426242EEE4}"/>
              </a:ext>
            </a:extLst>
          </p:cNvPr>
          <p:cNvSpPr/>
          <p:nvPr/>
        </p:nvSpPr>
        <p:spPr>
          <a:xfrm>
            <a:off x="6456351" y="344658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0.6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F293B39-920F-3CA6-341B-9F93A83C55EB}"/>
              </a:ext>
            </a:extLst>
          </p:cNvPr>
          <p:cNvSpPr/>
          <p:nvPr/>
        </p:nvSpPr>
        <p:spPr>
          <a:xfrm>
            <a:off x="6456351" y="3964076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0.8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FE5388-F8EF-F03F-4C27-3F47C4A331C9}"/>
              </a:ext>
            </a:extLst>
          </p:cNvPr>
          <p:cNvSpPr/>
          <p:nvPr/>
        </p:nvSpPr>
        <p:spPr>
          <a:xfrm>
            <a:off x="6456351" y="1195755"/>
            <a:ext cx="1677692" cy="517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KNN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1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48695" y="324445"/>
            <a:ext cx="521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피처 엔지니어링이란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EFBB9-9E71-0FC6-8CF4-9811246C9A64}"/>
              </a:ext>
            </a:extLst>
          </p:cNvPr>
          <p:cNvSpPr/>
          <p:nvPr/>
        </p:nvSpPr>
        <p:spPr>
          <a:xfrm>
            <a:off x="448695" y="1256101"/>
            <a:ext cx="5163309" cy="5727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선택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DF745E6-C2AD-C0AE-0E6B-19AC0D884010}"/>
              </a:ext>
            </a:extLst>
          </p:cNvPr>
          <p:cNvSpPr/>
          <p:nvPr/>
        </p:nvSpPr>
        <p:spPr>
          <a:xfrm>
            <a:off x="448695" y="2047200"/>
            <a:ext cx="5163309" cy="5724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축소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EF4F34-7493-2B79-0CBB-0A51026BB63C}"/>
              </a:ext>
            </a:extLst>
          </p:cNvPr>
          <p:cNvSpPr/>
          <p:nvPr/>
        </p:nvSpPr>
        <p:spPr>
          <a:xfrm>
            <a:off x="448694" y="2838000"/>
            <a:ext cx="5163309" cy="5724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생성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0FD69-5192-D023-60CD-B21975D24B30}"/>
              </a:ext>
            </a:extLst>
          </p:cNvPr>
          <p:cNvSpPr/>
          <p:nvPr/>
        </p:nvSpPr>
        <p:spPr>
          <a:xfrm>
            <a:off x="448694" y="3628799"/>
            <a:ext cx="5163309" cy="572400"/>
          </a:xfrm>
          <a:prstGeom prst="round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스케일링</a:t>
            </a:r>
          </a:p>
        </p:txBody>
      </p:sp>
    </p:spTree>
    <p:extLst>
      <p:ext uri="{BB962C8B-B14F-4D97-AF65-F5344CB8AC3E}">
        <p14:creationId xmlns:p14="http://schemas.microsoft.com/office/powerpoint/2010/main" val="1660193837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48695" y="324445"/>
            <a:ext cx="521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 생성 후에</a:t>
            </a:r>
            <a:endParaRPr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3EFBB9-9E71-0FC6-8CF4-9811246C9A64}"/>
              </a:ext>
            </a:extLst>
          </p:cNvPr>
          <p:cNvSpPr/>
          <p:nvPr/>
        </p:nvSpPr>
        <p:spPr>
          <a:xfrm>
            <a:off x="448695" y="1256099"/>
            <a:ext cx="5163309" cy="864000"/>
          </a:xfrm>
          <a:prstGeom prst="roundRect">
            <a:avLst>
              <a:gd name="adj" fmla="val 9689"/>
            </a:avLst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선택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DF745E6-C2AD-C0AE-0E6B-19AC0D884010}"/>
              </a:ext>
            </a:extLst>
          </p:cNvPr>
          <p:cNvSpPr/>
          <p:nvPr/>
        </p:nvSpPr>
        <p:spPr>
          <a:xfrm>
            <a:off x="448695" y="2285338"/>
            <a:ext cx="5163309" cy="864000"/>
          </a:xfrm>
          <a:prstGeom prst="roundRect">
            <a:avLst>
              <a:gd name="adj" fmla="val 10852"/>
            </a:avLst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축소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0FD69-5192-D023-60CD-B21975D24B30}"/>
              </a:ext>
            </a:extLst>
          </p:cNvPr>
          <p:cNvSpPr/>
          <p:nvPr/>
        </p:nvSpPr>
        <p:spPr>
          <a:xfrm>
            <a:off x="448694" y="3314577"/>
            <a:ext cx="5163309" cy="864000"/>
          </a:xfrm>
          <a:prstGeom prst="roundRect">
            <a:avLst>
              <a:gd name="adj" fmla="val 9108"/>
            </a:avLst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스케일링</a:t>
            </a:r>
          </a:p>
        </p:txBody>
      </p:sp>
    </p:spTree>
    <p:extLst>
      <p:ext uri="{BB962C8B-B14F-4D97-AF65-F5344CB8AC3E}">
        <p14:creationId xmlns:p14="http://schemas.microsoft.com/office/powerpoint/2010/main" val="159120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 idx="2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62" name="Google Shape;262;p33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263" name="Google Shape;263;p3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33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6AE11B77-7FDE-78D2-CBBD-8499712B3571}"/>
              </a:ext>
            </a:extLst>
          </p:cNvPr>
          <p:cNvSpPr txBox="1">
            <a:spLocks/>
          </p:cNvSpPr>
          <p:nvPr/>
        </p:nvSpPr>
        <p:spPr>
          <a:xfrm>
            <a:off x="1500200" y="2613579"/>
            <a:ext cx="50353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중요한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이유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7D331-FEB4-D28A-C0A5-281B079B8A1C}"/>
              </a:ext>
            </a:extLst>
          </p:cNvPr>
          <p:cNvSpPr/>
          <p:nvPr/>
        </p:nvSpPr>
        <p:spPr>
          <a:xfrm>
            <a:off x="5981072" y="0"/>
            <a:ext cx="308254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1349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7B1B29-F760-B2B5-70EF-B4013ECD0680}"/>
              </a:ext>
            </a:extLst>
          </p:cNvPr>
          <p:cNvSpPr/>
          <p:nvPr/>
        </p:nvSpPr>
        <p:spPr>
          <a:xfrm>
            <a:off x="60291" y="0"/>
            <a:ext cx="417007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240;p31">
            <a:extLst>
              <a:ext uri="{FF2B5EF4-FFF2-40B4-BE49-F238E27FC236}">
                <a16:creationId xmlns:a16="http://schemas.microsoft.com/office/drawing/2014/main" id="{AB8D965F-2846-B3A9-C64D-9E955B546CF3}"/>
              </a:ext>
            </a:extLst>
          </p:cNvPr>
          <p:cNvSpPr txBox="1">
            <a:spLocks/>
          </p:cNvSpPr>
          <p:nvPr/>
        </p:nvSpPr>
        <p:spPr>
          <a:xfrm>
            <a:off x="873040" y="158648"/>
            <a:ext cx="56483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바꾸고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Google Shape;240;p31">
            <a:extLst>
              <a:ext uri="{FF2B5EF4-FFF2-40B4-BE49-F238E27FC236}">
                <a16:creationId xmlns:a16="http://schemas.microsoft.com/office/drawing/2014/main" id="{BD718C2C-2D70-578E-23FF-BF8356FEC56E}"/>
              </a:ext>
            </a:extLst>
          </p:cNvPr>
          <p:cNvSpPr txBox="1">
            <a:spLocks/>
          </p:cNvSpPr>
          <p:nvPr/>
        </p:nvSpPr>
        <p:spPr>
          <a:xfrm>
            <a:off x="873040" y="1238846"/>
            <a:ext cx="80549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6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하이퍼파라미터를</a:t>
            </a:r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튜닝하는 것만으로는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Google Shape;240;p31">
            <a:extLst>
              <a:ext uri="{FF2B5EF4-FFF2-40B4-BE49-F238E27FC236}">
                <a16:creationId xmlns:a16="http://schemas.microsoft.com/office/drawing/2014/main" id="{A0E13781-A99C-37B6-8212-5F7A9A8C9C5C}"/>
              </a:ext>
            </a:extLst>
          </p:cNvPr>
          <p:cNvSpPr txBox="1">
            <a:spLocks/>
          </p:cNvSpPr>
          <p:nvPr/>
        </p:nvSpPr>
        <p:spPr>
          <a:xfrm>
            <a:off x="1005344" y="3462583"/>
            <a:ext cx="56483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 향상에 한계가 있기 때문</a:t>
            </a:r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69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7B1B29-F760-B2B5-70EF-B4013ECD0680}"/>
              </a:ext>
            </a:extLst>
          </p:cNvPr>
          <p:cNvSpPr/>
          <p:nvPr/>
        </p:nvSpPr>
        <p:spPr>
          <a:xfrm>
            <a:off x="60291" y="0"/>
            <a:ext cx="417007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240;p31">
            <a:extLst>
              <a:ext uri="{FF2B5EF4-FFF2-40B4-BE49-F238E27FC236}">
                <a16:creationId xmlns:a16="http://schemas.microsoft.com/office/drawing/2014/main" id="{AB8D965F-2846-B3A9-C64D-9E955B546CF3}"/>
              </a:ext>
            </a:extLst>
          </p:cNvPr>
          <p:cNvSpPr txBox="1">
            <a:spLocks/>
          </p:cNvSpPr>
          <p:nvPr/>
        </p:nvSpPr>
        <p:spPr>
          <a:xfrm>
            <a:off x="873040" y="3504693"/>
            <a:ext cx="56483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모델을 바꾸고</a:t>
            </a:r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Google Shape;240;p31">
            <a:extLst>
              <a:ext uri="{FF2B5EF4-FFF2-40B4-BE49-F238E27FC236}">
                <a16:creationId xmlns:a16="http://schemas.microsoft.com/office/drawing/2014/main" id="{BD718C2C-2D70-578E-23FF-BF8356FEC56E}"/>
              </a:ext>
            </a:extLst>
          </p:cNvPr>
          <p:cNvSpPr txBox="1">
            <a:spLocks/>
          </p:cNvSpPr>
          <p:nvPr/>
        </p:nvSpPr>
        <p:spPr>
          <a:xfrm>
            <a:off x="873040" y="2931993"/>
            <a:ext cx="80549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6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하이퍼파라미터를</a:t>
            </a:r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튜닝하는 것만으로는</a:t>
            </a:r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Google Shape;240;p31">
            <a:extLst>
              <a:ext uri="{FF2B5EF4-FFF2-40B4-BE49-F238E27FC236}">
                <a16:creationId xmlns:a16="http://schemas.microsoft.com/office/drawing/2014/main" id="{A0E13781-A99C-37B6-8212-5F7A9A8C9C5C}"/>
              </a:ext>
            </a:extLst>
          </p:cNvPr>
          <p:cNvSpPr txBox="1">
            <a:spLocks/>
          </p:cNvSpPr>
          <p:nvPr/>
        </p:nvSpPr>
        <p:spPr>
          <a:xfrm>
            <a:off x="1000320" y="1434788"/>
            <a:ext cx="56483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 향상에 한계가 있기 때문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63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로고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BF8BD355-B938-D6F5-2FD0-F8C192BC1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63" y="2314338"/>
            <a:ext cx="1799342" cy="1799342"/>
          </a:xfrm>
          <a:prstGeom prst="rect">
            <a:avLst/>
          </a:prstGeom>
        </p:spPr>
      </p:pic>
      <p:pic>
        <p:nvPicPr>
          <p:cNvPr id="8" name="그림 7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2B1E314E-ED1D-8F3B-DC5F-FAA253FC6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724" y="2994220"/>
            <a:ext cx="1806158" cy="439578"/>
          </a:xfrm>
          <a:prstGeom prst="rect">
            <a:avLst/>
          </a:prstGeom>
        </p:spPr>
      </p:pic>
      <p:pic>
        <p:nvPicPr>
          <p:cNvPr id="10" name="그림 9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21E1A100-7C82-CC8A-4C44-03FD45019A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63" r="19331"/>
          <a:stretch/>
        </p:blipFill>
        <p:spPr>
          <a:xfrm>
            <a:off x="4104791" y="2572724"/>
            <a:ext cx="1418046" cy="1249241"/>
          </a:xfrm>
          <a:prstGeom prst="rect">
            <a:avLst/>
          </a:prstGeom>
        </p:spPr>
      </p:pic>
      <p:pic>
        <p:nvPicPr>
          <p:cNvPr id="43" name="그림 42" descr="텍스트, 폰트, 노랑, 로고이(가) 표시된 사진&#10;&#10;자동 생성된 설명">
            <a:extLst>
              <a:ext uri="{FF2B5EF4-FFF2-40B4-BE49-F238E27FC236}">
                <a16:creationId xmlns:a16="http://schemas.microsoft.com/office/drawing/2014/main" id="{A523C1B3-26D1-5F1B-69DE-69A17880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792" y="2350381"/>
            <a:ext cx="1534440" cy="1653888"/>
          </a:xfrm>
          <a:prstGeom prst="rect">
            <a:avLst/>
          </a:prstGeom>
        </p:spPr>
      </p:pic>
      <p:pic>
        <p:nvPicPr>
          <p:cNvPr id="45" name="그림 44" descr="원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68FD33AB-0DB3-F896-6C91-021F2F08C1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58" r="20137"/>
          <a:stretch/>
        </p:blipFill>
        <p:spPr>
          <a:xfrm>
            <a:off x="4270883" y="2548128"/>
            <a:ext cx="1131204" cy="1263094"/>
          </a:xfrm>
          <a:prstGeom prst="rect">
            <a:avLst/>
          </a:prstGeom>
        </p:spPr>
      </p:pic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AutoML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등장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7B1B29-F760-B2B5-70EF-B4013ECD0680}"/>
              </a:ext>
            </a:extLst>
          </p:cNvPr>
          <p:cNvSpPr/>
          <p:nvPr/>
        </p:nvSpPr>
        <p:spPr>
          <a:xfrm>
            <a:off x="60291" y="0"/>
            <a:ext cx="417007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Item Box">
                <a:extLst>
                  <a:ext uri="{FF2B5EF4-FFF2-40B4-BE49-F238E27FC236}">
                    <a16:creationId xmlns:a16="http://schemas.microsoft.com/office/drawing/2014/main" id="{34ACC0CA-D07A-EB91-D10E-93F0C3403B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68333" y="1579858"/>
              <a:ext cx="2990133" cy="319963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990133" cy="3199633"/>
                    </a:xfrm>
                    <a:prstGeom prst="rect">
                      <a:avLst/>
                    </a:prstGeom>
                  </am3d:spPr>
                  <am3d:camera>
                    <am3d:pos x="0" y="0" z="7742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12956" d="1000000"/>
                    <am3d:preTrans dx="-211803" dy="-17467753" dz="-194647"/>
                    <am3d:scale>
                      <am3d:sx n="1000000" d="1000000"/>
                      <am3d:sy n="1000000" d="1000000"/>
                      <am3d:sz n="1000000" d="1000000"/>
                    </am3d:scale>
                    <am3d:rot ax="1283251" ay="-1730198" az="-64178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9804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Item Box">
                <a:extLst>
                  <a:ext uri="{FF2B5EF4-FFF2-40B4-BE49-F238E27FC236}">
                    <a16:creationId xmlns:a16="http://schemas.microsoft.com/office/drawing/2014/main" id="{34ACC0CA-D07A-EB91-D10E-93F0C3403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8333" y="1579858"/>
                <a:ext cx="2990133" cy="3199633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id="{8A5E90CC-DE6B-D6CD-C2BE-33C804C69119}"/>
              </a:ext>
            </a:extLst>
          </p:cNvPr>
          <p:cNvSpPr/>
          <p:nvPr/>
        </p:nvSpPr>
        <p:spPr>
          <a:xfrm>
            <a:off x="5263195" y="1293455"/>
            <a:ext cx="2990133" cy="4843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</a:t>
            </a:r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튜닝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4230EFE-ABE9-531A-072B-08D563801B51}"/>
              </a:ext>
            </a:extLst>
          </p:cNvPr>
          <p:cNvSpPr/>
          <p:nvPr/>
        </p:nvSpPr>
        <p:spPr>
          <a:xfrm>
            <a:off x="1375180" y="1293456"/>
            <a:ext cx="2990133" cy="4843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선택</a:t>
            </a:r>
          </a:p>
        </p:txBody>
      </p:sp>
    </p:spTree>
    <p:extLst>
      <p:ext uri="{BB962C8B-B14F-4D97-AF65-F5344CB8AC3E}">
        <p14:creationId xmlns:p14="http://schemas.microsoft.com/office/powerpoint/2010/main" val="25725875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39657C5-9B21-DFF1-27AE-428DC4AB1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35798" r="12035" b="32245"/>
          <a:stretch/>
        </p:blipFill>
        <p:spPr>
          <a:xfrm>
            <a:off x="4242894" y="3824332"/>
            <a:ext cx="791531" cy="343096"/>
          </a:xfrm>
          <a:prstGeom prst="rect">
            <a:avLst/>
          </a:prstGeom>
        </p:spPr>
      </p:pic>
      <p:sp>
        <p:nvSpPr>
          <p:cNvPr id="6" name="Google Shape;240;p31">
            <a:extLst>
              <a:ext uri="{FF2B5EF4-FFF2-40B4-BE49-F238E27FC236}">
                <a16:creationId xmlns:a16="http://schemas.microsoft.com/office/drawing/2014/main" id="{C0C24F38-E216-8905-4EDB-58830EA39ACA}"/>
              </a:ext>
            </a:extLst>
          </p:cNvPr>
          <p:cNvSpPr txBox="1">
            <a:spLocks/>
          </p:cNvSpPr>
          <p:nvPr/>
        </p:nvSpPr>
        <p:spPr>
          <a:xfrm>
            <a:off x="717291" y="299325"/>
            <a:ext cx="6105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AutoML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등장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7B1B29-F760-B2B5-70EF-B4013ECD0680}"/>
              </a:ext>
            </a:extLst>
          </p:cNvPr>
          <p:cNvSpPr/>
          <p:nvPr/>
        </p:nvSpPr>
        <p:spPr>
          <a:xfrm>
            <a:off x="60291" y="0"/>
            <a:ext cx="417007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Item Box">
                <a:extLst>
                  <a:ext uri="{FF2B5EF4-FFF2-40B4-BE49-F238E27FC236}">
                    <a16:creationId xmlns:a16="http://schemas.microsoft.com/office/drawing/2014/main" id="{34ACC0CA-D07A-EB91-D10E-93F0C3403B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4069538"/>
                  </p:ext>
                </p:extLst>
              </p:nvPr>
            </p:nvGraphicFramePr>
            <p:xfrm>
              <a:off x="3848262" y="3002383"/>
              <a:ext cx="1728101" cy="18417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28101" cy="1841792"/>
                    </a:xfrm>
                    <a:prstGeom prst="rect">
                      <a:avLst/>
                    </a:prstGeom>
                  </am3d:spPr>
                  <am3d:camera>
                    <am3d:pos x="0" y="0" z="7742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12956" d="1000000"/>
                    <am3d:preTrans dx="-211803" dy="-17467753" dz="-194647"/>
                    <am3d:scale>
                      <am3d:sx n="1000000" d="1000000"/>
                      <am3d:sy n="1000000" d="1000000"/>
                      <am3d:sz n="1000000" d="1000000"/>
                    </am3d:scale>
                    <am3d:rot ax="9682245" ay="2230729" az="101091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73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Item Box">
                <a:extLst>
                  <a:ext uri="{FF2B5EF4-FFF2-40B4-BE49-F238E27FC236}">
                    <a16:creationId xmlns:a16="http://schemas.microsoft.com/office/drawing/2014/main" id="{34ACC0CA-D07A-EB91-D10E-93F0C3403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8262" y="3002383"/>
                <a:ext cx="1728101" cy="184179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 descr="폰트, 로고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02AF2A5-7ABF-277B-6795-1623F6876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115" y="1495596"/>
            <a:ext cx="1799342" cy="1799342"/>
          </a:xfrm>
          <a:prstGeom prst="rect">
            <a:avLst/>
          </a:prstGeom>
        </p:spPr>
      </p:pic>
      <p:pic>
        <p:nvPicPr>
          <p:cNvPr id="5" name="그림 4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6993343C-3901-D96E-ADD0-BBA839EA9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581" y="1425944"/>
            <a:ext cx="1806158" cy="439578"/>
          </a:xfrm>
          <a:prstGeom prst="rect">
            <a:avLst/>
          </a:prstGeom>
        </p:spPr>
      </p:pic>
      <p:pic>
        <p:nvPicPr>
          <p:cNvPr id="7" name="그림 6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2ADAD8E7-3EAC-6265-AA3C-A32BE194AF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263" r="19331"/>
          <a:stretch/>
        </p:blipFill>
        <p:spPr>
          <a:xfrm>
            <a:off x="1011207" y="2889430"/>
            <a:ext cx="1840782" cy="1621654"/>
          </a:xfrm>
          <a:prstGeom prst="rect">
            <a:avLst/>
          </a:prstGeom>
        </p:spPr>
      </p:pic>
      <p:pic>
        <p:nvPicPr>
          <p:cNvPr id="8" name="그림 7" descr="텍스트, 폰트, 노랑, 로고이(가) 표시된 사진&#10;&#10;자동 생성된 설명">
            <a:extLst>
              <a:ext uri="{FF2B5EF4-FFF2-40B4-BE49-F238E27FC236}">
                <a16:creationId xmlns:a16="http://schemas.microsoft.com/office/drawing/2014/main" id="{6F26E1B3-8FD9-F7B9-E241-C055E732DD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463" y="2889430"/>
            <a:ext cx="1533178" cy="1652528"/>
          </a:xfrm>
          <a:prstGeom prst="rect">
            <a:avLst/>
          </a:prstGeom>
        </p:spPr>
      </p:pic>
      <p:pic>
        <p:nvPicPr>
          <p:cNvPr id="9" name="그림 8" descr="원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77750548-B456-704D-69C2-92FDDB0FEA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158" r="20137"/>
          <a:stretch/>
        </p:blipFill>
        <p:spPr>
          <a:xfrm>
            <a:off x="5976868" y="1188576"/>
            <a:ext cx="1383633" cy="15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1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FD39757-2E69-5A91-8A97-F8C27C854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35798" r="12035" b="32245"/>
          <a:stretch/>
        </p:blipFill>
        <p:spPr>
          <a:xfrm>
            <a:off x="2625110" y="859134"/>
            <a:ext cx="4039137" cy="1750799"/>
          </a:xfrm>
          <a:prstGeom prst="rect">
            <a:avLst/>
          </a:prstGeom>
        </p:spPr>
      </p:pic>
      <p:sp>
        <p:nvSpPr>
          <p:cNvPr id="13" name="Google Shape;240;p31">
            <a:extLst>
              <a:ext uri="{FF2B5EF4-FFF2-40B4-BE49-F238E27FC236}">
                <a16:creationId xmlns:a16="http://schemas.microsoft.com/office/drawing/2014/main" id="{05333EE7-1F01-27EC-DE34-C35B76E31012}"/>
              </a:ext>
            </a:extLst>
          </p:cNvPr>
          <p:cNvSpPr txBox="1">
            <a:spLocks/>
          </p:cNvSpPr>
          <p:nvPr/>
        </p:nvSpPr>
        <p:spPr>
          <a:xfrm>
            <a:off x="1652954" y="2963751"/>
            <a:ext cx="637567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5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세미나를 </a:t>
            </a: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마치겠습니다</a:t>
            </a:r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모델 13" descr="Item Box">
                <a:extLst>
                  <a:ext uri="{FF2B5EF4-FFF2-40B4-BE49-F238E27FC236}">
                    <a16:creationId xmlns:a16="http://schemas.microsoft.com/office/drawing/2014/main" id="{5D0A7EAB-4665-7A1D-3793-16CA33B84A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302548"/>
                  </p:ext>
                </p:extLst>
              </p:nvPr>
            </p:nvGraphicFramePr>
            <p:xfrm>
              <a:off x="4644679" y="4768323"/>
              <a:ext cx="31573" cy="360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573" cy="36000"/>
                    </a:xfrm>
                    <a:prstGeom prst="rect">
                      <a:avLst/>
                    </a:prstGeom>
                  </am3d:spPr>
                  <am3d:camera>
                    <am3d:pos x="0" y="0" z="7742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12956" d="1000000"/>
                    <am3d:preTrans dx="-211803" dy="-17467753" dz="-194647"/>
                    <am3d:scale>
                      <am3d:sx n="1000000" d="1000000"/>
                      <am3d:sy n="1000000" d="1000000"/>
                      <am3d:sz n="1000000" d="1000000"/>
                    </am3d:scale>
                    <am3d:rot ax="2215275" ay="2059130" az="137759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0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모델 13" descr="Item Box">
                <a:extLst>
                  <a:ext uri="{FF2B5EF4-FFF2-40B4-BE49-F238E27FC236}">
                    <a16:creationId xmlns:a16="http://schemas.microsoft.com/office/drawing/2014/main" id="{5D0A7EAB-4665-7A1D-3793-16CA33B84A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4679" y="4768323"/>
                <a:ext cx="31573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25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8E3AC9-39F6-FF58-91CD-4D7B18F200F4}"/>
              </a:ext>
            </a:extLst>
          </p:cNvPr>
          <p:cNvSpPr/>
          <p:nvPr/>
        </p:nvSpPr>
        <p:spPr>
          <a:xfrm>
            <a:off x="0" y="0"/>
            <a:ext cx="391886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25DC56AB-2D91-9C65-C714-1CF8A8EB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69" y="1144884"/>
            <a:ext cx="914400" cy="914400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06CA3DE5-564B-9130-38A5-E5FFC84BB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69" y="2307023"/>
            <a:ext cx="914400" cy="914400"/>
          </a:xfrm>
          <a:prstGeom prst="rect">
            <a:avLst/>
          </a:prstGeom>
        </p:spPr>
      </p:pic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6D28910F-6538-8091-EE9A-079E550F2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469" y="3470088"/>
            <a:ext cx="914400" cy="914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D82556-1767-F0F7-85C4-28C924552DB2}"/>
              </a:ext>
            </a:extLst>
          </p:cNvPr>
          <p:cNvSpPr/>
          <p:nvPr/>
        </p:nvSpPr>
        <p:spPr>
          <a:xfrm>
            <a:off x="1610824" y="1356527"/>
            <a:ext cx="130628" cy="4371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46FDD0-04DB-AD97-5B9A-42DBFD7B5AA5}"/>
              </a:ext>
            </a:extLst>
          </p:cNvPr>
          <p:cNvSpPr txBox="1"/>
          <p:nvPr/>
        </p:nvSpPr>
        <p:spPr>
          <a:xfrm>
            <a:off x="1803679" y="1390413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만원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가구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10FA3-A348-748D-FC45-E9DF588F8D91}"/>
              </a:ext>
            </a:extLst>
          </p:cNvPr>
          <p:cNvSpPr/>
          <p:nvPr/>
        </p:nvSpPr>
        <p:spPr>
          <a:xfrm>
            <a:off x="1610824" y="2532212"/>
            <a:ext cx="130628" cy="4371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903F-847D-3EB7-7D86-D772FC515ACA}"/>
              </a:ext>
            </a:extLst>
          </p:cNvPr>
          <p:cNvSpPr txBox="1"/>
          <p:nvPr/>
        </p:nvSpPr>
        <p:spPr>
          <a:xfrm>
            <a:off x="1803679" y="257955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만원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2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38FA8A7-8BEA-FDDD-BAB9-50CF2AD48051}"/>
              </a:ext>
            </a:extLst>
          </p:cNvPr>
          <p:cNvSpPr/>
          <p:nvPr/>
        </p:nvSpPr>
        <p:spPr>
          <a:xfrm>
            <a:off x="1610824" y="3708736"/>
            <a:ext cx="130628" cy="4371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72DB1A-A7E1-796E-BF79-26F5C8487C90}"/>
              </a:ext>
            </a:extLst>
          </p:cNvPr>
          <p:cNvSpPr txBox="1"/>
          <p:nvPr/>
        </p:nvSpPr>
        <p:spPr>
          <a:xfrm>
            <a:off x="1803679" y="374262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만원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4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</a:t>
            </a:r>
          </a:p>
        </p:txBody>
      </p:sp>
      <p:sp>
        <p:nvSpPr>
          <p:cNvPr id="43" name="Google Shape;240;p31">
            <a:extLst>
              <a:ext uri="{FF2B5EF4-FFF2-40B4-BE49-F238E27FC236}">
                <a16:creationId xmlns:a16="http://schemas.microsoft.com/office/drawing/2014/main" id="{C1D27206-CDFF-4203-526E-5171AE564BD3}"/>
              </a:ext>
            </a:extLst>
          </p:cNvPr>
          <p:cNvSpPr txBox="1">
            <a:spLocks/>
          </p:cNvSpPr>
          <p:nvPr/>
        </p:nvSpPr>
        <p:spPr>
          <a:xfrm>
            <a:off x="556518" y="324445"/>
            <a:ext cx="23698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 변수란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4D2BFA-9B85-56C9-B313-6E79924D9948}"/>
              </a:ext>
            </a:extLst>
          </p:cNvPr>
          <p:cNvSpPr txBox="1"/>
          <p:nvPr/>
        </p:nvSpPr>
        <p:spPr>
          <a:xfrm>
            <a:off x="898995" y="1248141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FF6C8E-6ED6-E52B-EF0E-946A86F28401}"/>
              </a:ext>
            </a:extLst>
          </p:cNvPr>
          <p:cNvSpPr txBox="1"/>
          <p:nvPr/>
        </p:nvSpPr>
        <p:spPr>
          <a:xfrm>
            <a:off x="898995" y="2410280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7D3412-BF54-FF70-F930-8FFFDBB9CFA1}"/>
              </a:ext>
            </a:extLst>
          </p:cNvPr>
          <p:cNvSpPr txBox="1"/>
          <p:nvPr/>
        </p:nvSpPr>
        <p:spPr>
          <a:xfrm>
            <a:off x="898995" y="3578369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8E3AC9-39F6-FF58-91CD-4D7B18F200F4}"/>
              </a:ext>
            </a:extLst>
          </p:cNvPr>
          <p:cNvSpPr/>
          <p:nvPr/>
        </p:nvSpPr>
        <p:spPr>
          <a:xfrm>
            <a:off x="0" y="0"/>
            <a:ext cx="391886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25DC56AB-2D91-9C65-C714-1CF8A8EB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69" y="1144884"/>
            <a:ext cx="914400" cy="914400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06CA3DE5-564B-9130-38A5-E5FFC84BB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69" y="2307023"/>
            <a:ext cx="914400" cy="914400"/>
          </a:xfrm>
          <a:prstGeom prst="rect">
            <a:avLst/>
          </a:prstGeom>
        </p:spPr>
      </p:pic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6D28910F-6538-8091-EE9A-079E550F2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469" y="3470088"/>
            <a:ext cx="914400" cy="914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D82556-1767-F0F7-85C4-28C924552DB2}"/>
              </a:ext>
            </a:extLst>
          </p:cNvPr>
          <p:cNvSpPr/>
          <p:nvPr/>
        </p:nvSpPr>
        <p:spPr>
          <a:xfrm>
            <a:off x="1610823" y="1356527"/>
            <a:ext cx="2926007" cy="4371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46FDD0-04DB-AD97-5B9A-42DBFD7B5AA5}"/>
              </a:ext>
            </a:extLst>
          </p:cNvPr>
          <p:cNvSpPr txBox="1"/>
          <p:nvPr/>
        </p:nvSpPr>
        <p:spPr>
          <a:xfrm>
            <a:off x="4536831" y="1390413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만원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1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가구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10FA3-A348-748D-FC45-E9DF588F8D91}"/>
              </a:ext>
            </a:extLst>
          </p:cNvPr>
          <p:cNvSpPr/>
          <p:nvPr/>
        </p:nvSpPr>
        <p:spPr>
          <a:xfrm>
            <a:off x="1610823" y="2532212"/>
            <a:ext cx="3835383" cy="4371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903F-847D-3EB7-7D86-D772FC515ACA}"/>
              </a:ext>
            </a:extLst>
          </p:cNvPr>
          <p:cNvSpPr txBox="1"/>
          <p:nvPr/>
        </p:nvSpPr>
        <p:spPr>
          <a:xfrm>
            <a:off x="5446207" y="257955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만원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2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38FA8A7-8BEA-FDDD-BAB9-50CF2AD48051}"/>
              </a:ext>
            </a:extLst>
          </p:cNvPr>
          <p:cNvSpPr/>
          <p:nvPr/>
        </p:nvSpPr>
        <p:spPr>
          <a:xfrm>
            <a:off x="1610823" y="3708736"/>
            <a:ext cx="5087027" cy="4371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72DB1A-A7E1-796E-BF79-26F5C8487C90}"/>
              </a:ext>
            </a:extLst>
          </p:cNvPr>
          <p:cNvSpPr txBox="1"/>
          <p:nvPr/>
        </p:nvSpPr>
        <p:spPr>
          <a:xfrm>
            <a:off x="6697851" y="374262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만원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4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</a:t>
            </a:r>
          </a:p>
        </p:txBody>
      </p:sp>
      <p:sp>
        <p:nvSpPr>
          <p:cNvPr id="43" name="Google Shape;240;p31">
            <a:extLst>
              <a:ext uri="{FF2B5EF4-FFF2-40B4-BE49-F238E27FC236}">
                <a16:creationId xmlns:a16="http://schemas.microsoft.com/office/drawing/2014/main" id="{C1D27206-CDFF-4203-526E-5171AE564BD3}"/>
              </a:ext>
            </a:extLst>
          </p:cNvPr>
          <p:cNvSpPr txBox="1">
            <a:spLocks/>
          </p:cNvSpPr>
          <p:nvPr/>
        </p:nvSpPr>
        <p:spPr>
          <a:xfrm>
            <a:off x="556518" y="324445"/>
            <a:ext cx="23698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가구 총소득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801F1E-1019-C34F-BA89-C2C67838DEBB}"/>
              </a:ext>
            </a:extLst>
          </p:cNvPr>
          <p:cNvSpPr/>
          <p:nvPr/>
        </p:nvSpPr>
        <p:spPr>
          <a:xfrm>
            <a:off x="3488319" y="2411265"/>
            <a:ext cx="80389" cy="678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FD2CA0-1FC9-D6FC-013A-F9BB4E67E027}"/>
              </a:ext>
            </a:extLst>
          </p:cNvPr>
          <p:cNvSpPr/>
          <p:nvPr/>
        </p:nvSpPr>
        <p:spPr>
          <a:xfrm>
            <a:off x="2774886" y="3587789"/>
            <a:ext cx="80389" cy="678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016A8C-95F7-6EFD-FB79-A620724251A6}"/>
              </a:ext>
            </a:extLst>
          </p:cNvPr>
          <p:cNvSpPr/>
          <p:nvPr/>
        </p:nvSpPr>
        <p:spPr>
          <a:xfrm>
            <a:off x="4019338" y="3587789"/>
            <a:ext cx="80389" cy="678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5EAA9-09E3-CE30-5605-2C9D140BBAD7}"/>
              </a:ext>
            </a:extLst>
          </p:cNvPr>
          <p:cNvSpPr/>
          <p:nvPr/>
        </p:nvSpPr>
        <p:spPr>
          <a:xfrm>
            <a:off x="5351364" y="3587789"/>
            <a:ext cx="80389" cy="678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DE535-8134-9388-49C3-CDFEA33E5EF4}"/>
              </a:ext>
            </a:extLst>
          </p:cNvPr>
          <p:cNvSpPr txBox="1"/>
          <p:nvPr/>
        </p:nvSpPr>
        <p:spPr>
          <a:xfrm>
            <a:off x="898995" y="1248141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99C83-0206-6B68-80D1-EC7666E4C960}"/>
              </a:ext>
            </a:extLst>
          </p:cNvPr>
          <p:cNvSpPr txBox="1"/>
          <p:nvPr/>
        </p:nvSpPr>
        <p:spPr>
          <a:xfrm>
            <a:off x="898995" y="2410280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9D10D-CC2F-D1E5-4565-BD826ED58F37}"/>
              </a:ext>
            </a:extLst>
          </p:cNvPr>
          <p:cNvSpPr txBox="1"/>
          <p:nvPr/>
        </p:nvSpPr>
        <p:spPr>
          <a:xfrm>
            <a:off x="898995" y="3578369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74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08E3AC9-39F6-FF58-91CD-4D7B18F200F4}"/>
              </a:ext>
            </a:extLst>
          </p:cNvPr>
          <p:cNvSpPr/>
          <p:nvPr/>
        </p:nvSpPr>
        <p:spPr>
          <a:xfrm>
            <a:off x="0" y="0"/>
            <a:ext cx="391886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25DC56AB-2D91-9C65-C714-1CF8A8EB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69" y="1144884"/>
            <a:ext cx="914400" cy="914400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06CA3DE5-564B-9130-38A5-E5FFC84BB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69" y="2307023"/>
            <a:ext cx="914400" cy="914400"/>
          </a:xfrm>
          <a:prstGeom prst="rect">
            <a:avLst/>
          </a:prstGeom>
        </p:spPr>
      </p:pic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6D28910F-6538-8091-EE9A-079E550F2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469" y="3470088"/>
            <a:ext cx="914400" cy="9144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D82556-1767-F0F7-85C4-28C924552DB2}"/>
              </a:ext>
            </a:extLst>
          </p:cNvPr>
          <p:cNvSpPr/>
          <p:nvPr/>
        </p:nvSpPr>
        <p:spPr>
          <a:xfrm>
            <a:off x="1610823" y="1356527"/>
            <a:ext cx="2926007" cy="4371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46FDD0-04DB-AD97-5B9A-42DBFD7B5AA5}"/>
              </a:ext>
            </a:extLst>
          </p:cNvPr>
          <p:cNvSpPr txBox="1"/>
          <p:nvPr/>
        </p:nvSpPr>
        <p:spPr>
          <a:xfrm>
            <a:off x="4536831" y="1390413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10FA3-A348-748D-FC45-E9DF588F8D91}"/>
              </a:ext>
            </a:extLst>
          </p:cNvPr>
          <p:cNvSpPr/>
          <p:nvPr/>
        </p:nvSpPr>
        <p:spPr>
          <a:xfrm>
            <a:off x="1610824" y="2532212"/>
            <a:ext cx="1916148" cy="4371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903F-847D-3EB7-7D86-D772FC515ACA}"/>
              </a:ext>
            </a:extLst>
          </p:cNvPr>
          <p:cNvSpPr txBox="1"/>
          <p:nvPr/>
        </p:nvSpPr>
        <p:spPr>
          <a:xfrm>
            <a:off x="3488319" y="257955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38FA8A7-8BEA-FDDD-BAB9-50CF2AD48051}"/>
              </a:ext>
            </a:extLst>
          </p:cNvPr>
          <p:cNvSpPr/>
          <p:nvPr/>
        </p:nvSpPr>
        <p:spPr>
          <a:xfrm>
            <a:off x="1610824" y="3708736"/>
            <a:ext cx="1179143" cy="4371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72DB1A-A7E1-796E-BF79-26F5C8487C90}"/>
              </a:ext>
            </a:extLst>
          </p:cNvPr>
          <p:cNvSpPr txBox="1"/>
          <p:nvPr/>
        </p:nvSpPr>
        <p:spPr>
          <a:xfrm>
            <a:off x="2767701" y="374262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만원</a:t>
            </a:r>
          </a:p>
        </p:txBody>
      </p:sp>
      <p:sp>
        <p:nvSpPr>
          <p:cNvPr id="43" name="Google Shape;240;p31">
            <a:extLst>
              <a:ext uri="{FF2B5EF4-FFF2-40B4-BE49-F238E27FC236}">
                <a16:creationId xmlns:a16="http://schemas.microsoft.com/office/drawing/2014/main" id="{C1D27206-CDFF-4203-526E-5171AE564BD3}"/>
              </a:ext>
            </a:extLst>
          </p:cNvPr>
          <p:cNvSpPr txBox="1">
            <a:spLocks/>
          </p:cNvSpPr>
          <p:nvPr/>
        </p:nvSpPr>
        <p:spPr>
          <a:xfrm>
            <a:off x="556518" y="324445"/>
            <a:ext cx="38999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소득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가구원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801F1E-1019-C34F-BA89-C2C67838DEBB}"/>
              </a:ext>
            </a:extLst>
          </p:cNvPr>
          <p:cNvSpPr/>
          <p:nvPr/>
        </p:nvSpPr>
        <p:spPr>
          <a:xfrm>
            <a:off x="3488319" y="2411265"/>
            <a:ext cx="80389" cy="678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FD2CA0-1FC9-D6FC-013A-F9BB4E67E027}"/>
              </a:ext>
            </a:extLst>
          </p:cNvPr>
          <p:cNvSpPr/>
          <p:nvPr/>
        </p:nvSpPr>
        <p:spPr>
          <a:xfrm>
            <a:off x="2774886" y="3587789"/>
            <a:ext cx="80389" cy="678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016A8C-95F7-6EFD-FB79-A620724251A6}"/>
              </a:ext>
            </a:extLst>
          </p:cNvPr>
          <p:cNvSpPr/>
          <p:nvPr/>
        </p:nvSpPr>
        <p:spPr>
          <a:xfrm>
            <a:off x="4019338" y="3587789"/>
            <a:ext cx="80389" cy="678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5EAA9-09E3-CE30-5605-2C9D140BBAD7}"/>
              </a:ext>
            </a:extLst>
          </p:cNvPr>
          <p:cNvSpPr/>
          <p:nvPr/>
        </p:nvSpPr>
        <p:spPr>
          <a:xfrm>
            <a:off x="5351364" y="3587789"/>
            <a:ext cx="80389" cy="678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13BA7-D835-4152-4105-2C21C84796E7}"/>
              </a:ext>
            </a:extLst>
          </p:cNvPr>
          <p:cNvSpPr txBox="1"/>
          <p:nvPr/>
        </p:nvSpPr>
        <p:spPr>
          <a:xfrm>
            <a:off x="898995" y="1248141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5D16E-70DC-5F41-DDCB-72A6909BE77B}"/>
              </a:ext>
            </a:extLst>
          </p:cNvPr>
          <p:cNvSpPr txBox="1"/>
          <p:nvPr/>
        </p:nvSpPr>
        <p:spPr>
          <a:xfrm>
            <a:off x="898995" y="2410280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5921B-B389-A9AD-FBE0-7B16620E9E0D}"/>
              </a:ext>
            </a:extLst>
          </p:cNvPr>
          <p:cNvSpPr txBox="1"/>
          <p:nvPr/>
        </p:nvSpPr>
        <p:spPr>
          <a:xfrm>
            <a:off x="898995" y="3578369"/>
            <a:ext cx="335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sz="17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19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7CE139-250A-1C59-7A42-CCCB67C3972C}"/>
              </a:ext>
            </a:extLst>
          </p:cNvPr>
          <p:cNvSpPr/>
          <p:nvPr/>
        </p:nvSpPr>
        <p:spPr>
          <a:xfrm>
            <a:off x="7807568" y="0"/>
            <a:ext cx="133643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40;p31">
            <a:extLst>
              <a:ext uri="{FF2B5EF4-FFF2-40B4-BE49-F238E27FC236}">
                <a16:creationId xmlns:a16="http://schemas.microsoft.com/office/drawing/2014/main" id="{16F8C99C-42E0-5200-EA8E-CADF9E88D345}"/>
              </a:ext>
            </a:extLst>
          </p:cNvPr>
          <p:cNvSpPr txBox="1">
            <a:spLocks/>
          </p:cNvSpPr>
          <p:nvPr/>
        </p:nvSpPr>
        <p:spPr>
          <a:xfrm>
            <a:off x="395743" y="324445"/>
            <a:ext cx="5120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넷플릭스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영화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 10 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2CD0D5C-63D0-2223-D956-01D988F6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9" y="1036105"/>
            <a:ext cx="7169499" cy="33819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BF18F79-89E5-E0C1-C299-D4D4BD1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36" y="1036105"/>
            <a:ext cx="50242" cy="3381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7CE139-250A-1C59-7A42-CCCB67C3972C}"/>
              </a:ext>
            </a:extLst>
          </p:cNvPr>
          <p:cNvSpPr/>
          <p:nvPr/>
        </p:nvSpPr>
        <p:spPr>
          <a:xfrm>
            <a:off x="7807569" y="0"/>
            <a:ext cx="1336431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40;p31">
            <a:extLst>
              <a:ext uri="{FF2B5EF4-FFF2-40B4-BE49-F238E27FC236}">
                <a16:creationId xmlns:a16="http://schemas.microsoft.com/office/drawing/2014/main" id="{6F2A9BCB-5679-EBAA-D6C1-83D9D2D93F2E}"/>
              </a:ext>
            </a:extLst>
          </p:cNvPr>
          <p:cNvSpPr txBox="1">
            <a:spLocks/>
          </p:cNvSpPr>
          <p:nvPr/>
        </p:nvSpPr>
        <p:spPr>
          <a:xfrm>
            <a:off x="6384173" y="1264403"/>
            <a:ext cx="1336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시청 시간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A9FC7341-A175-13D5-B949-F0F60A51C1EE}"/>
              </a:ext>
            </a:extLst>
          </p:cNvPr>
          <p:cNvSpPr txBox="1">
            <a:spLocks/>
          </p:cNvSpPr>
          <p:nvPr/>
        </p:nvSpPr>
        <p:spPr>
          <a:xfrm>
            <a:off x="356716" y="1264403"/>
            <a:ext cx="1562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제목</a:t>
            </a:r>
          </a:p>
        </p:txBody>
      </p:sp>
      <p:sp>
        <p:nvSpPr>
          <p:cNvPr id="5" name="Google Shape;240;p31">
            <a:extLst>
              <a:ext uri="{FF2B5EF4-FFF2-40B4-BE49-F238E27FC236}">
                <a16:creationId xmlns:a16="http://schemas.microsoft.com/office/drawing/2014/main" id="{966820D2-964F-A5DE-B2A5-0B58A5820E6A}"/>
              </a:ext>
            </a:extLst>
          </p:cNvPr>
          <p:cNvSpPr txBox="1">
            <a:spLocks/>
          </p:cNvSpPr>
          <p:nvPr/>
        </p:nvSpPr>
        <p:spPr>
          <a:xfrm>
            <a:off x="395743" y="324445"/>
            <a:ext cx="5120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넷플릭스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영화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 10 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436B94-F2FF-6AA2-40AD-676DE555D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58" r="62011" b="46998"/>
          <a:stretch/>
        </p:blipFill>
        <p:spPr>
          <a:xfrm>
            <a:off x="395743" y="1879041"/>
            <a:ext cx="5653365" cy="1492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219550-6926-C16A-5875-F4F38AB6F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40" t="31609" b="46701"/>
          <a:stretch/>
        </p:blipFill>
        <p:spPr>
          <a:xfrm>
            <a:off x="5516544" y="1879040"/>
            <a:ext cx="2120203" cy="149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lean and Neat Style Portfolio by Slidesgo">
  <a:themeElements>
    <a:clrScheme name="Simple Light">
      <a:dk1>
        <a:srgbClr val="191919"/>
      </a:dk1>
      <a:lt1>
        <a:srgbClr val="FFFFFF"/>
      </a:lt1>
      <a:dk2>
        <a:srgbClr val="45818E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888</Words>
  <Application>Microsoft Office PowerPoint</Application>
  <PresentationFormat>화면 슬라이드 쇼(16:9)</PresentationFormat>
  <Paragraphs>448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Anaheim</vt:lpstr>
      <vt:lpstr>나눔스퀘어 ExtraBold</vt:lpstr>
      <vt:lpstr>Arial</vt:lpstr>
      <vt:lpstr>Nunito Light</vt:lpstr>
      <vt:lpstr>Poppins</vt:lpstr>
      <vt:lpstr>Clean and Neat Style Portfolio by Slidesgo</vt:lpstr>
      <vt:lpstr>피처 엔지니어링 :   파생 변수</vt:lpstr>
      <vt:lpstr>피처 엔지니어링이란?</vt:lpstr>
      <vt:lpstr>피처 엔지니어링이란?</vt:lpstr>
      <vt:lpstr>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피처 엔지니어링이란?</vt:lpstr>
      <vt:lpstr>파생 변수 생성 후에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피처 엔지니어링 :   파생 변수</dc:title>
  <cp:lastModifiedBy>박영원</cp:lastModifiedBy>
  <cp:revision>47</cp:revision>
  <dcterms:modified xsi:type="dcterms:W3CDTF">2024-05-22T03:42:55Z</dcterms:modified>
</cp:coreProperties>
</file>